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7" r:id="rId2"/>
    <p:sldId id="258" r:id="rId3"/>
    <p:sldId id="259" r:id="rId4"/>
    <p:sldId id="260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35" r:id="rId19"/>
    <p:sldId id="323" r:id="rId20"/>
    <p:sldId id="324" r:id="rId21"/>
    <p:sldId id="325" r:id="rId22"/>
    <p:sldId id="326" r:id="rId23"/>
    <p:sldId id="327" r:id="rId24"/>
    <p:sldId id="336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271" r:id="rId33"/>
    <p:sldId id="272" r:id="rId34"/>
    <p:sldId id="273" r:id="rId35"/>
    <p:sldId id="274" r:id="rId36"/>
    <p:sldId id="344" r:id="rId37"/>
    <p:sldId id="275" r:id="rId38"/>
    <p:sldId id="276" r:id="rId39"/>
    <p:sldId id="277" r:id="rId40"/>
    <p:sldId id="278" r:id="rId41"/>
    <p:sldId id="279" r:id="rId42"/>
    <p:sldId id="343" r:id="rId43"/>
    <p:sldId id="342" r:id="rId44"/>
    <p:sldId id="341" r:id="rId45"/>
    <p:sldId id="340" r:id="rId46"/>
    <p:sldId id="339" r:id="rId47"/>
    <p:sldId id="338" r:id="rId48"/>
    <p:sldId id="383" r:id="rId49"/>
    <p:sldId id="295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2" r:id="rId58"/>
    <p:sldId id="391" r:id="rId59"/>
    <p:sldId id="393" r:id="rId60"/>
    <p:sldId id="293" r:id="rId61"/>
    <p:sldId id="337" r:id="rId62"/>
    <p:sldId id="265" r:id="rId63"/>
    <p:sldId id="266" r:id="rId64"/>
    <p:sldId id="267" r:id="rId65"/>
    <p:sldId id="268" r:id="rId66"/>
    <p:sldId id="269" r:id="rId67"/>
    <p:sldId id="270" r:id="rId68"/>
    <p:sldId id="280" r:id="rId69"/>
    <p:sldId id="368" r:id="rId70"/>
    <p:sldId id="281" r:id="rId71"/>
    <p:sldId id="282" r:id="rId72"/>
    <p:sldId id="283" r:id="rId73"/>
    <p:sldId id="369" r:id="rId74"/>
    <p:sldId id="284" r:id="rId75"/>
    <p:sldId id="285" r:id="rId76"/>
    <p:sldId id="370" r:id="rId77"/>
    <p:sldId id="371" r:id="rId78"/>
    <p:sldId id="286" r:id="rId79"/>
    <p:sldId id="287" r:id="rId80"/>
    <p:sldId id="372" r:id="rId81"/>
    <p:sldId id="373" r:id="rId82"/>
    <p:sldId id="288" r:id="rId83"/>
    <p:sldId id="289" r:id="rId84"/>
    <p:sldId id="296" r:id="rId85"/>
    <p:sldId id="297" r:id="rId86"/>
    <p:sldId id="298" r:id="rId87"/>
    <p:sldId id="299" r:id="rId88"/>
    <p:sldId id="301" r:id="rId89"/>
    <p:sldId id="302" r:id="rId90"/>
    <p:sldId id="300" r:id="rId91"/>
    <p:sldId id="345" r:id="rId92"/>
    <p:sldId id="261" r:id="rId93"/>
    <p:sldId id="262" r:id="rId94"/>
    <p:sldId id="290" r:id="rId95"/>
    <p:sldId id="291" r:id="rId96"/>
    <p:sldId id="292" r:id="rId97"/>
    <p:sldId id="374" r:id="rId98"/>
    <p:sldId id="375" r:id="rId99"/>
    <p:sldId id="376" r:id="rId100"/>
    <p:sldId id="377" r:id="rId101"/>
    <p:sldId id="378" r:id="rId102"/>
    <p:sldId id="347" r:id="rId103"/>
    <p:sldId id="348" r:id="rId104"/>
    <p:sldId id="349" r:id="rId105"/>
    <p:sldId id="350" r:id="rId106"/>
    <p:sldId id="263" r:id="rId107"/>
    <p:sldId id="351" r:id="rId108"/>
    <p:sldId id="352" r:id="rId109"/>
    <p:sldId id="379" r:id="rId110"/>
    <p:sldId id="380" r:id="rId111"/>
    <p:sldId id="353" r:id="rId112"/>
    <p:sldId id="354" r:id="rId113"/>
    <p:sldId id="355" r:id="rId114"/>
    <p:sldId id="356" r:id="rId115"/>
    <p:sldId id="264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81" r:id="rId125"/>
    <p:sldId id="382" r:id="rId126"/>
    <p:sldId id="365" r:id="rId127"/>
    <p:sldId id="366" r:id="rId128"/>
    <p:sldId id="367" r:id="rId129"/>
    <p:sldId id="394" r:id="rId130"/>
    <p:sldId id="3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a Ganesan" initials="UG" lastIdx="1" clrIdx="0">
    <p:extLst>
      <p:ext uri="{19B8F6BF-5375-455C-9EA6-DF929625EA0E}">
        <p15:presenceInfo xmlns:p15="http://schemas.microsoft.com/office/powerpoint/2012/main" userId="783950ef343d66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ABDC1-6232-4160-ABA1-EA347BBE74DE}" v="10" dt="2021-09-12T14:45:06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36" autoAdjust="0"/>
    <p:restoredTop sz="94660"/>
  </p:normalViewPr>
  <p:slideViewPr>
    <p:cSldViewPr snapToGrid="0">
      <p:cViewPr varScale="1">
        <p:scale>
          <a:sx n="67" d="100"/>
          <a:sy n="67" d="100"/>
        </p:scale>
        <p:origin x="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 Ganesan" userId="783950ef343d668c" providerId="LiveId" clId="{96EABDC1-6232-4160-ABA1-EA347BBE74DE}"/>
    <pc:docChg chg="undo redo custSel addSld modSld">
      <pc:chgData name="Uma Ganesan" userId="783950ef343d668c" providerId="LiveId" clId="{96EABDC1-6232-4160-ABA1-EA347BBE74DE}" dt="2021-09-12T14:50:04.543" v="263" actId="14100"/>
      <pc:docMkLst>
        <pc:docMk/>
      </pc:docMkLst>
      <pc:sldChg chg="modSp mod">
        <pc:chgData name="Uma Ganesan" userId="783950ef343d668c" providerId="LiveId" clId="{96EABDC1-6232-4160-ABA1-EA347BBE74DE}" dt="2021-09-12T14:33:20.937" v="10" actId="14100"/>
        <pc:sldMkLst>
          <pc:docMk/>
          <pc:sldMk cId="462353756" sldId="257"/>
        </pc:sldMkLst>
        <pc:spChg chg="mod">
          <ac:chgData name="Uma Ganesan" userId="783950ef343d668c" providerId="LiveId" clId="{96EABDC1-6232-4160-ABA1-EA347BBE74DE}" dt="2021-09-12T14:33:20.937" v="10" actId="14100"/>
          <ac:spMkLst>
            <pc:docMk/>
            <pc:sldMk cId="462353756" sldId="257"/>
            <ac:spMk id="5" creationId="{00000000-0000-0000-0000-000000000000}"/>
          </ac:spMkLst>
        </pc:spChg>
      </pc:sldChg>
      <pc:sldChg chg="modSp mod">
        <pc:chgData name="Uma Ganesan" userId="783950ef343d668c" providerId="LiveId" clId="{96EABDC1-6232-4160-ABA1-EA347BBE74DE}" dt="2021-09-12T14:33:46.344" v="38" actId="20577"/>
        <pc:sldMkLst>
          <pc:docMk/>
          <pc:sldMk cId="4016431693" sldId="258"/>
        </pc:sldMkLst>
        <pc:spChg chg="mod">
          <ac:chgData name="Uma Ganesan" userId="783950ef343d668c" providerId="LiveId" clId="{96EABDC1-6232-4160-ABA1-EA347BBE74DE}" dt="2021-09-12T14:33:46.344" v="38" actId="20577"/>
          <ac:spMkLst>
            <pc:docMk/>
            <pc:sldMk cId="4016431693" sldId="258"/>
            <ac:spMk id="2" creationId="{00000000-0000-0000-0000-000000000000}"/>
          </ac:spMkLst>
        </pc:spChg>
      </pc:sldChg>
      <pc:sldChg chg="modSp">
        <pc:chgData name="Uma Ganesan" userId="783950ef343d668c" providerId="LiveId" clId="{96EABDC1-6232-4160-ABA1-EA347BBE74DE}" dt="2021-09-12T14:29:35.897" v="1"/>
        <pc:sldMkLst>
          <pc:docMk/>
          <pc:sldMk cId="2360431707" sldId="298"/>
        </pc:sldMkLst>
        <pc:graphicFrameChg chg="mod">
          <ac:chgData name="Uma Ganesan" userId="783950ef343d668c" providerId="LiveId" clId="{96EABDC1-6232-4160-ABA1-EA347BBE74DE}" dt="2021-09-12T14:29:35.895" v="0"/>
          <ac:graphicFrameMkLst>
            <pc:docMk/>
            <pc:sldMk cId="2360431707" sldId="298"/>
            <ac:graphicFrameMk id="4" creationId="{00000000-0000-0000-0000-000000000000}"/>
          </ac:graphicFrameMkLst>
        </pc:graphicFrameChg>
        <pc:graphicFrameChg chg="mod">
          <ac:chgData name="Uma Ganesan" userId="783950ef343d668c" providerId="LiveId" clId="{96EABDC1-6232-4160-ABA1-EA347BBE74DE}" dt="2021-09-12T14:29:35.897" v="1"/>
          <ac:graphicFrameMkLst>
            <pc:docMk/>
            <pc:sldMk cId="2360431707" sldId="298"/>
            <ac:graphicFrameMk id="5" creationId="{00000000-0000-0000-0000-000000000000}"/>
          </ac:graphicFrameMkLst>
        </pc:graphicFrameChg>
      </pc:sldChg>
      <pc:sldChg chg="modSp">
        <pc:chgData name="Uma Ganesan" userId="783950ef343d668c" providerId="LiveId" clId="{96EABDC1-6232-4160-ABA1-EA347BBE74DE}" dt="2021-09-12T14:29:36.761" v="3"/>
        <pc:sldMkLst>
          <pc:docMk/>
          <pc:sldMk cId="2936412567" sldId="299"/>
        </pc:sldMkLst>
        <pc:graphicFrameChg chg="mod">
          <ac:chgData name="Uma Ganesan" userId="783950ef343d668c" providerId="LiveId" clId="{96EABDC1-6232-4160-ABA1-EA347BBE74DE}" dt="2021-09-12T14:29:36.712" v="2"/>
          <ac:graphicFrameMkLst>
            <pc:docMk/>
            <pc:sldMk cId="2936412567" sldId="299"/>
            <ac:graphicFrameMk id="10" creationId="{00000000-0000-0000-0000-000000000000}"/>
          </ac:graphicFrameMkLst>
        </pc:graphicFrameChg>
        <pc:graphicFrameChg chg="mod">
          <ac:chgData name="Uma Ganesan" userId="783950ef343d668c" providerId="LiveId" clId="{96EABDC1-6232-4160-ABA1-EA347BBE74DE}" dt="2021-09-12T14:29:36.761" v="3"/>
          <ac:graphicFrameMkLst>
            <pc:docMk/>
            <pc:sldMk cId="2936412567" sldId="299"/>
            <ac:graphicFrameMk id="11" creationId="{00000000-0000-0000-0000-000000000000}"/>
          </ac:graphicFrameMkLst>
        </pc:graphicFrameChg>
      </pc:sldChg>
      <pc:sldChg chg="addSp delSp modSp new mod addCm delCm">
        <pc:chgData name="Uma Ganesan" userId="783950ef343d668c" providerId="LiveId" clId="{96EABDC1-6232-4160-ABA1-EA347BBE74DE}" dt="2021-09-12T14:50:04.543" v="263" actId="14100"/>
        <pc:sldMkLst>
          <pc:docMk/>
          <pc:sldMk cId="1418414743" sldId="394"/>
        </pc:sldMkLst>
        <pc:spChg chg="del">
          <ac:chgData name="Uma Ganesan" userId="783950ef343d668c" providerId="LiveId" clId="{96EABDC1-6232-4160-ABA1-EA347BBE74DE}" dt="2021-09-12T14:36:29.121" v="57" actId="478"/>
          <ac:spMkLst>
            <pc:docMk/>
            <pc:sldMk cId="1418414743" sldId="394"/>
            <ac:spMk id="2" creationId="{F38FA63F-7EA5-4D0A-914E-4149D612D00F}"/>
          </ac:spMkLst>
        </pc:spChg>
        <pc:spChg chg="mod">
          <ac:chgData name="Uma Ganesan" userId="783950ef343d668c" providerId="LiveId" clId="{96EABDC1-6232-4160-ABA1-EA347BBE74DE}" dt="2021-09-12T14:36:24.776" v="56" actId="207"/>
          <ac:spMkLst>
            <pc:docMk/>
            <pc:sldMk cId="1418414743" sldId="394"/>
            <ac:spMk id="3" creationId="{C050D350-362A-4B62-B134-86025266CCDE}"/>
          </ac:spMkLst>
        </pc:spChg>
        <pc:spChg chg="add del mod">
          <ac:chgData name="Uma Ganesan" userId="783950ef343d668c" providerId="LiveId" clId="{96EABDC1-6232-4160-ABA1-EA347BBE74DE}" dt="2021-09-12T14:38:34.264" v="61" actId="22"/>
          <ac:spMkLst>
            <pc:docMk/>
            <pc:sldMk cId="1418414743" sldId="394"/>
            <ac:spMk id="5" creationId="{7CE2DC00-9E1D-42F2-B56A-6A79302AF703}"/>
          </ac:spMkLst>
        </pc:spChg>
        <pc:spChg chg="add del">
          <ac:chgData name="Uma Ganesan" userId="783950ef343d668c" providerId="LiveId" clId="{96EABDC1-6232-4160-ABA1-EA347BBE74DE}" dt="2021-09-12T14:38:44.495" v="71" actId="22"/>
          <ac:spMkLst>
            <pc:docMk/>
            <pc:sldMk cId="1418414743" sldId="394"/>
            <ac:spMk id="7" creationId="{5005E81C-A5EF-4B74-B9E7-BCC4ECEC153B}"/>
          </ac:spMkLst>
        </pc:spChg>
        <pc:spChg chg="add mod">
          <ac:chgData name="Uma Ganesan" userId="783950ef343d668c" providerId="LiveId" clId="{96EABDC1-6232-4160-ABA1-EA347BBE74DE}" dt="2021-09-12T14:44:29.425" v="115" actId="14100"/>
          <ac:spMkLst>
            <pc:docMk/>
            <pc:sldMk cId="1418414743" sldId="394"/>
            <ac:spMk id="9" creationId="{1E4D0E75-17DC-48B4-A805-4272AFE2D979}"/>
          </ac:spMkLst>
        </pc:spChg>
        <pc:spChg chg="add mod">
          <ac:chgData name="Uma Ganesan" userId="783950ef343d668c" providerId="LiveId" clId="{96EABDC1-6232-4160-ABA1-EA347BBE74DE}" dt="2021-09-12T14:44:19.029" v="114" actId="1076"/>
          <ac:spMkLst>
            <pc:docMk/>
            <pc:sldMk cId="1418414743" sldId="394"/>
            <ac:spMk id="12" creationId="{ADE7C405-0B64-4228-BD7F-3100C6F26FEE}"/>
          </ac:spMkLst>
        </pc:spChg>
        <pc:spChg chg="add mod">
          <ac:chgData name="Uma Ganesan" userId="783950ef343d668c" providerId="LiveId" clId="{96EABDC1-6232-4160-ABA1-EA347BBE74DE}" dt="2021-09-12T14:50:04.543" v="263" actId="14100"/>
          <ac:spMkLst>
            <pc:docMk/>
            <pc:sldMk cId="1418414743" sldId="394"/>
            <ac:spMk id="13" creationId="{ED649087-7A7C-42F1-83B8-880504017728}"/>
          </ac:spMkLst>
        </pc:spChg>
        <pc:spChg chg="add">
          <ac:chgData name="Uma Ganesan" userId="783950ef343d668c" providerId="LiveId" clId="{96EABDC1-6232-4160-ABA1-EA347BBE74DE}" dt="2021-09-12T14:46:18.879" v="240" actId="11529"/>
          <ac:spMkLst>
            <pc:docMk/>
            <pc:sldMk cId="1418414743" sldId="394"/>
            <ac:spMk id="14" creationId="{990B4BBB-CCA4-416B-A728-B0B295F0F78B}"/>
          </ac:spMkLst>
        </pc:spChg>
        <pc:spChg chg="add mod">
          <ac:chgData name="Uma Ganesan" userId="783950ef343d668c" providerId="LiveId" clId="{96EABDC1-6232-4160-ABA1-EA347BBE74DE}" dt="2021-09-12T14:46:47.699" v="244" actId="1582"/>
          <ac:spMkLst>
            <pc:docMk/>
            <pc:sldMk cId="1418414743" sldId="394"/>
            <ac:spMk id="15" creationId="{0BFED709-0326-41CC-BAE1-21BABAA15F6A}"/>
          </ac:spMkLst>
        </pc:spChg>
        <pc:graphicFrameChg chg="add mod modGraphic">
          <ac:chgData name="Uma Ganesan" userId="783950ef343d668c" providerId="LiveId" clId="{96EABDC1-6232-4160-ABA1-EA347BBE74DE}" dt="2021-09-12T14:44:02.838" v="110" actId="1076"/>
          <ac:graphicFrameMkLst>
            <pc:docMk/>
            <pc:sldMk cId="1418414743" sldId="394"/>
            <ac:graphicFrameMk id="10" creationId="{D42E4051-CEA7-4165-B046-434C4933327C}"/>
          </ac:graphicFrameMkLst>
        </pc:graphicFrameChg>
      </pc:sldChg>
      <pc:sldChg chg="new">
        <pc:chgData name="Uma Ganesan" userId="783950ef343d668c" providerId="LiveId" clId="{96EABDC1-6232-4160-ABA1-EA347BBE74DE}" dt="2021-09-12T14:47:42.914" v="247" actId="680"/>
        <pc:sldMkLst>
          <pc:docMk/>
          <pc:sldMk cId="1431157478" sldId="395"/>
        </pc:sldMkLst>
      </pc:sldChg>
    </pc:docChg>
  </pc:docChgLst>
  <pc:docChgLst>
    <pc:chgData name="Uma Ganesan" userId="783950ef343d668c" providerId="LiveId" clId="{18006AD0-CE55-4FEC-9990-DE816ACF341C}"/>
    <pc:docChg chg="undo redo custSel addSld delSld modSld sldOrd">
      <pc:chgData name="Uma Ganesan" userId="783950ef343d668c" providerId="LiveId" clId="{18006AD0-CE55-4FEC-9990-DE816ACF341C}" dt="2019-09-21T05:05:45.417" v="2947"/>
      <pc:docMkLst>
        <pc:docMk/>
      </pc:docMkLst>
      <pc:sldChg chg="modSp">
        <pc:chgData name="Uma Ganesan" userId="783950ef343d668c" providerId="LiveId" clId="{18006AD0-CE55-4FEC-9990-DE816ACF341C}" dt="2019-09-19T04:04:00.647" v="274" actId="20577"/>
        <pc:sldMkLst>
          <pc:docMk/>
          <pc:sldMk cId="4016431693" sldId="258"/>
        </pc:sldMkLst>
        <pc:spChg chg="mod">
          <ac:chgData name="Uma Ganesan" userId="783950ef343d668c" providerId="LiveId" clId="{18006AD0-CE55-4FEC-9990-DE816ACF341C}" dt="2019-09-19T04:04:00.647" v="274" actId="20577"/>
          <ac:spMkLst>
            <pc:docMk/>
            <pc:sldMk cId="4016431693" sldId="258"/>
            <ac:spMk id="2" creationId="{00000000-0000-0000-0000-000000000000}"/>
          </ac:spMkLst>
        </pc:spChg>
      </pc:sldChg>
      <pc:sldChg chg="addSp delSp modSp">
        <pc:chgData name="Uma Ganesan" userId="783950ef343d668c" providerId="LiveId" clId="{18006AD0-CE55-4FEC-9990-DE816ACF341C}" dt="2019-09-19T04:06:17.904" v="422" actId="6549"/>
        <pc:sldMkLst>
          <pc:docMk/>
          <pc:sldMk cId="3872146425" sldId="259"/>
        </pc:sldMkLst>
        <pc:spChg chg="mod">
          <ac:chgData name="Uma Ganesan" userId="783950ef343d668c" providerId="LiveId" clId="{18006AD0-CE55-4FEC-9990-DE816ACF341C}" dt="2019-09-19T04:06:17.904" v="422" actId="6549"/>
          <ac:spMkLst>
            <pc:docMk/>
            <pc:sldMk cId="3872146425" sldId="259"/>
            <ac:spMk id="2" creationId="{00000000-0000-0000-0000-000000000000}"/>
          </ac:spMkLst>
        </pc:spChg>
        <pc:spChg chg="add mod">
          <ac:chgData name="Uma Ganesan" userId="783950ef343d668c" providerId="LiveId" clId="{18006AD0-CE55-4FEC-9990-DE816ACF341C}" dt="2019-09-19T04:04:56.756" v="284" actId="14100"/>
          <ac:spMkLst>
            <pc:docMk/>
            <pc:sldMk cId="3872146425" sldId="259"/>
            <ac:spMk id="4" creationId="{26A7F2BA-7EF1-4E48-8419-BD8CF76BAF4F}"/>
          </ac:spMkLst>
        </pc:spChg>
        <pc:spChg chg="del mod">
          <ac:chgData name="Uma Ganesan" userId="783950ef343d668c" providerId="LiveId" clId="{18006AD0-CE55-4FEC-9990-DE816ACF341C}" dt="2019-09-19T04:04:21.040" v="277"/>
          <ac:spMkLst>
            <pc:docMk/>
            <pc:sldMk cId="3872146425" sldId="259"/>
            <ac:spMk id="5" creationId="{00000000-0000-0000-0000-000000000000}"/>
          </ac:spMkLst>
        </pc:spChg>
      </pc:sldChg>
      <pc:sldChg chg="addSp delSp modSp">
        <pc:chgData name="Uma Ganesan" userId="783950ef343d668c" providerId="LiveId" clId="{18006AD0-CE55-4FEC-9990-DE816ACF341C}" dt="2019-09-19T09:03:21.371" v="727"/>
        <pc:sldMkLst>
          <pc:docMk/>
          <pc:sldMk cId="777041075" sldId="260"/>
        </pc:sldMkLst>
        <pc:spChg chg="mod">
          <ac:chgData name="Uma Ganesan" userId="783950ef343d668c" providerId="LiveId" clId="{18006AD0-CE55-4FEC-9990-DE816ACF341C}" dt="2019-09-19T04:06:44.388" v="439" actId="20577"/>
          <ac:spMkLst>
            <pc:docMk/>
            <pc:sldMk cId="777041075" sldId="260"/>
            <ac:spMk id="2" creationId="{00000000-0000-0000-0000-000000000000}"/>
          </ac:spMkLst>
        </pc:spChg>
        <pc:spChg chg="del mod">
          <ac:chgData name="Uma Ganesan" userId="783950ef343d668c" providerId="LiveId" clId="{18006AD0-CE55-4FEC-9990-DE816ACF341C}" dt="2019-09-19T09:03:21.371" v="727"/>
          <ac:spMkLst>
            <pc:docMk/>
            <pc:sldMk cId="777041075" sldId="260"/>
            <ac:spMk id="3" creationId="{00000000-0000-0000-0000-000000000000}"/>
          </ac:spMkLst>
        </pc:spChg>
        <pc:spChg chg="add mod">
          <ac:chgData name="Uma Ganesan" userId="783950ef343d668c" providerId="LiveId" clId="{18006AD0-CE55-4FEC-9990-DE816ACF341C}" dt="2019-09-19T09:03:21.371" v="727"/>
          <ac:spMkLst>
            <pc:docMk/>
            <pc:sldMk cId="777041075" sldId="260"/>
            <ac:spMk id="4" creationId="{74571D54-4DE8-4841-9449-7A79C15F3318}"/>
          </ac:spMkLst>
        </pc:spChg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727729431" sldId="261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3679268314" sldId="262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4068970992" sldId="263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2517639929" sldId="264"/>
        </pc:sldMkLst>
      </pc:sldChg>
      <pc:sldChg chg="add del">
        <pc:chgData name="Uma Ganesan" userId="783950ef343d668c" providerId="LiveId" clId="{18006AD0-CE55-4FEC-9990-DE816ACF341C}" dt="2019-09-19T09:41:09.719" v="1278" actId="2696"/>
        <pc:sldMkLst>
          <pc:docMk/>
          <pc:sldMk cId="3004996389" sldId="265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3189358016" sldId="265"/>
        </pc:sldMkLst>
      </pc:sldChg>
      <pc:sldChg chg="add del">
        <pc:chgData name="Uma Ganesan" userId="783950ef343d668c" providerId="LiveId" clId="{18006AD0-CE55-4FEC-9990-DE816ACF341C}" dt="2019-09-19T09:41:09.725" v="1279" actId="2696"/>
        <pc:sldMkLst>
          <pc:docMk/>
          <pc:sldMk cId="1319130660" sldId="266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2307777270" sldId="266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45056471" sldId="267"/>
        </pc:sldMkLst>
      </pc:sldChg>
      <pc:sldChg chg="add del">
        <pc:chgData name="Uma Ganesan" userId="783950ef343d668c" providerId="LiveId" clId="{18006AD0-CE55-4FEC-9990-DE816ACF341C}" dt="2019-09-19T09:41:09.730" v="1280" actId="2696"/>
        <pc:sldMkLst>
          <pc:docMk/>
          <pc:sldMk cId="1402999769" sldId="267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1490473676" sldId="268"/>
        </pc:sldMkLst>
      </pc:sldChg>
      <pc:sldChg chg="add del">
        <pc:chgData name="Uma Ganesan" userId="783950ef343d668c" providerId="LiveId" clId="{18006AD0-CE55-4FEC-9990-DE816ACF341C}" dt="2019-09-19T09:41:09.737" v="1281" actId="2696"/>
        <pc:sldMkLst>
          <pc:docMk/>
          <pc:sldMk cId="2451432661" sldId="268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1819163234" sldId="269"/>
        </pc:sldMkLst>
      </pc:sldChg>
      <pc:sldChg chg="add del">
        <pc:chgData name="Uma Ganesan" userId="783950ef343d668c" providerId="LiveId" clId="{18006AD0-CE55-4FEC-9990-DE816ACF341C}" dt="2019-09-19T09:41:09.742" v="1282" actId="2696"/>
        <pc:sldMkLst>
          <pc:docMk/>
          <pc:sldMk cId="4068268268" sldId="269"/>
        </pc:sldMkLst>
      </pc:sldChg>
      <pc:sldChg chg="add del">
        <pc:chgData name="Uma Ganesan" userId="783950ef343d668c" providerId="LiveId" clId="{18006AD0-CE55-4FEC-9990-DE816ACF341C}" dt="2019-09-19T09:41:09.764" v="1283" actId="2696"/>
        <pc:sldMkLst>
          <pc:docMk/>
          <pc:sldMk cId="1957187943" sldId="270"/>
        </pc:sldMkLst>
      </pc:sldChg>
      <pc:sldChg chg="add">
        <pc:chgData name="Uma Ganesan" userId="783950ef343d668c" providerId="LiveId" clId="{18006AD0-CE55-4FEC-9990-DE816ACF341C}" dt="2019-09-19T09:41:16.728" v="1284"/>
        <pc:sldMkLst>
          <pc:docMk/>
          <pc:sldMk cId="3807269813" sldId="270"/>
        </pc:sldMkLst>
      </pc:sldChg>
      <pc:sldChg chg="add">
        <pc:chgData name="Uma Ganesan" userId="783950ef343d668c" providerId="LiveId" clId="{18006AD0-CE55-4FEC-9990-DE816ACF341C}" dt="2019-09-19T09:42:30.263" v="1285"/>
        <pc:sldMkLst>
          <pc:docMk/>
          <pc:sldMk cId="628146866" sldId="271"/>
        </pc:sldMkLst>
      </pc:sldChg>
      <pc:sldChg chg="add">
        <pc:chgData name="Uma Ganesan" userId="783950ef343d668c" providerId="LiveId" clId="{18006AD0-CE55-4FEC-9990-DE816ACF341C}" dt="2019-09-19T09:42:30.263" v="1285"/>
        <pc:sldMkLst>
          <pc:docMk/>
          <pc:sldMk cId="2235509843" sldId="272"/>
        </pc:sldMkLst>
      </pc:sldChg>
      <pc:sldChg chg="add">
        <pc:chgData name="Uma Ganesan" userId="783950ef343d668c" providerId="LiveId" clId="{18006AD0-CE55-4FEC-9990-DE816ACF341C}" dt="2019-09-19T09:42:30.263" v="1285"/>
        <pc:sldMkLst>
          <pc:docMk/>
          <pc:sldMk cId="2314986929" sldId="273"/>
        </pc:sldMkLst>
      </pc:sldChg>
      <pc:sldChg chg="add">
        <pc:chgData name="Uma Ganesan" userId="783950ef343d668c" providerId="LiveId" clId="{18006AD0-CE55-4FEC-9990-DE816ACF341C}" dt="2019-09-19T09:42:30.263" v="1285"/>
        <pc:sldMkLst>
          <pc:docMk/>
          <pc:sldMk cId="3407374467" sldId="274"/>
        </pc:sldMkLst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4050711177" sldId="275"/>
        </pc:sldMkLst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136209364" sldId="276"/>
        </pc:sldMkLst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2069104823" sldId="277"/>
        </pc:sldMkLst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206735234" sldId="278"/>
        </pc:sldMkLst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2589617300" sldId="279"/>
        </pc:sldMkLst>
      </pc:sldChg>
      <pc:sldChg chg="add">
        <pc:chgData name="Uma Ganesan" userId="783950ef343d668c" providerId="LiveId" clId="{18006AD0-CE55-4FEC-9990-DE816ACF341C}" dt="2019-09-19T10:16:41.061" v="1607"/>
        <pc:sldMkLst>
          <pc:docMk/>
          <pc:sldMk cId="3128970646" sldId="280"/>
        </pc:sldMkLst>
      </pc:sldChg>
      <pc:sldChg chg="add">
        <pc:chgData name="Uma Ganesan" userId="783950ef343d668c" providerId="LiveId" clId="{18006AD0-CE55-4FEC-9990-DE816ACF341C}" dt="2019-09-19T10:16:41.061" v="1607"/>
        <pc:sldMkLst>
          <pc:docMk/>
          <pc:sldMk cId="1314746407" sldId="281"/>
        </pc:sldMkLst>
      </pc:sldChg>
      <pc:sldChg chg="add">
        <pc:chgData name="Uma Ganesan" userId="783950ef343d668c" providerId="LiveId" clId="{18006AD0-CE55-4FEC-9990-DE816ACF341C}" dt="2019-09-19T10:16:41.061" v="1607"/>
        <pc:sldMkLst>
          <pc:docMk/>
          <pc:sldMk cId="4275272210" sldId="282"/>
        </pc:sldMkLst>
      </pc:sldChg>
      <pc:sldChg chg="modSp add">
        <pc:chgData name="Uma Ganesan" userId="783950ef343d668c" providerId="LiveId" clId="{18006AD0-CE55-4FEC-9990-DE816ACF341C}" dt="2019-09-19T10:18:03.086" v="1611" actId="14100"/>
        <pc:sldMkLst>
          <pc:docMk/>
          <pc:sldMk cId="3807065689" sldId="283"/>
        </pc:sldMkLst>
        <pc:picChg chg="mod">
          <ac:chgData name="Uma Ganesan" userId="783950ef343d668c" providerId="LiveId" clId="{18006AD0-CE55-4FEC-9990-DE816ACF341C}" dt="2019-09-19T10:18:03.086" v="1611" actId="14100"/>
          <ac:picMkLst>
            <pc:docMk/>
            <pc:sldMk cId="3807065689" sldId="283"/>
            <ac:picMk id="5" creationId="{00000000-0000-0000-0000-000000000000}"/>
          </ac:picMkLst>
        </pc:picChg>
      </pc:sldChg>
      <pc:sldChg chg="add">
        <pc:chgData name="Uma Ganesan" userId="783950ef343d668c" providerId="LiveId" clId="{18006AD0-CE55-4FEC-9990-DE816ACF341C}" dt="2019-09-19T10:17:44.942" v="1608"/>
        <pc:sldMkLst>
          <pc:docMk/>
          <pc:sldMk cId="2139338007" sldId="284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1789864802" sldId="285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3348385759" sldId="286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1087159218" sldId="287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319363722" sldId="288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880125719" sldId="289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1401327391" sldId="290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2133083117" sldId="291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282644867" sldId="292"/>
        </pc:sldMkLst>
      </pc:sldChg>
      <pc:sldChg chg="add">
        <pc:chgData name="Uma Ganesan" userId="783950ef343d668c" providerId="LiveId" clId="{18006AD0-CE55-4FEC-9990-DE816ACF341C}" dt="2019-09-19T10:08:15.286" v="1588"/>
        <pc:sldMkLst>
          <pc:docMk/>
          <pc:sldMk cId="583640646" sldId="293"/>
        </pc:sldMkLst>
      </pc:sldChg>
      <pc:sldChg chg="add ord">
        <pc:chgData name="Uma Ganesan" userId="783950ef343d668c" providerId="LiveId" clId="{18006AD0-CE55-4FEC-9990-DE816ACF341C}" dt="2019-09-19T10:12:27.119" v="1606"/>
        <pc:sldMkLst>
          <pc:docMk/>
          <pc:sldMk cId="1048977445" sldId="295"/>
        </pc:sldMkLst>
      </pc:sldChg>
      <pc:sldChg chg="add del">
        <pc:chgData name="Uma Ganesan" userId="783950ef343d668c" providerId="LiveId" clId="{18006AD0-CE55-4FEC-9990-DE816ACF341C}" dt="2019-09-19T09:41:09.708" v="1277" actId="2696"/>
        <pc:sldMkLst>
          <pc:docMk/>
          <pc:sldMk cId="2132009380" sldId="295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1288243574" sldId="296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2052379602" sldId="297"/>
        </pc:sldMkLst>
      </pc:sldChg>
      <pc:sldChg chg="modSp add">
        <pc:chgData name="Uma Ganesan" userId="783950ef343d668c" providerId="LiveId" clId="{18006AD0-CE55-4FEC-9990-DE816ACF341C}" dt="2019-09-21T05:05:06.940" v="2943"/>
        <pc:sldMkLst>
          <pc:docMk/>
          <pc:sldMk cId="2360431707" sldId="298"/>
        </pc:sldMkLst>
        <pc:graphicFrameChg chg="mod">
          <ac:chgData name="Uma Ganesan" userId="783950ef343d668c" providerId="LiveId" clId="{18006AD0-CE55-4FEC-9990-DE816ACF341C}" dt="2019-09-21T05:05:06.940" v="2943"/>
          <ac:graphicFrameMkLst>
            <pc:docMk/>
            <pc:sldMk cId="2360431707" sldId="298"/>
            <ac:graphicFrameMk id="4" creationId="{00000000-0000-0000-0000-000000000000}"/>
          </ac:graphicFrameMkLst>
        </pc:graphicFrameChg>
        <pc:graphicFrameChg chg="mod">
          <ac:chgData name="Uma Ganesan" userId="783950ef343d668c" providerId="LiveId" clId="{18006AD0-CE55-4FEC-9990-DE816ACF341C}" dt="2019-09-21T05:05:06.926" v="2942"/>
          <ac:graphicFrameMkLst>
            <pc:docMk/>
            <pc:sldMk cId="2360431707" sldId="298"/>
            <ac:graphicFrameMk id="5" creationId="{00000000-0000-0000-0000-000000000000}"/>
          </ac:graphicFrameMkLst>
        </pc:graphicFrameChg>
      </pc:sldChg>
      <pc:sldChg chg="modSp add">
        <pc:chgData name="Uma Ganesan" userId="783950ef343d668c" providerId="LiveId" clId="{18006AD0-CE55-4FEC-9990-DE816ACF341C}" dt="2019-09-21T05:05:45.417" v="2947"/>
        <pc:sldMkLst>
          <pc:docMk/>
          <pc:sldMk cId="2936412567" sldId="299"/>
        </pc:sldMkLst>
        <pc:graphicFrameChg chg="mod">
          <ac:chgData name="Uma Ganesan" userId="783950ef343d668c" providerId="LiveId" clId="{18006AD0-CE55-4FEC-9990-DE816ACF341C}" dt="2019-09-21T05:05:45.417" v="2947"/>
          <ac:graphicFrameMkLst>
            <pc:docMk/>
            <pc:sldMk cId="2936412567" sldId="299"/>
            <ac:graphicFrameMk id="10" creationId="{00000000-0000-0000-0000-000000000000}"/>
          </ac:graphicFrameMkLst>
        </pc:graphicFrameChg>
        <pc:graphicFrameChg chg="mod">
          <ac:chgData name="Uma Ganesan" userId="783950ef343d668c" providerId="LiveId" clId="{18006AD0-CE55-4FEC-9990-DE816ACF341C}" dt="2019-09-21T05:05:45.415" v="2946"/>
          <ac:graphicFrameMkLst>
            <pc:docMk/>
            <pc:sldMk cId="2936412567" sldId="299"/>
            <ac:graphicFrameMk id="11" creationId="{00000000-0000-0000-0000-000000000000}"/>
          </ac:graphicFrameMkLst>
        </pc:graphicFrameChg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1864432359" sldId="300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2503678606" sldId="301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819346800" sldId="302"/>
        </pc:sldMkLst>
      </pc:sldChg>
      <pc:sldChg chg="addSp delSp modSp add">
        <pc:chgData name="Uma Ganesan" userId="783950ef343d668c" providerId="LiveId" clId="{18006AD0-CE55-4FEC-9990-DE816ACF341C}" dt="2019-09-19T04:11:33.863" v="479" actId="207"/>
        <pc:sldMkLst>
          <pc:docMk/>
          <pc:sldMk cId="3946562249" sldId="310"/>
        </pc:sldMkLst>
        <pc:spChg chg="del">
          <ac:chgData name="Uma Ganesan" userId="783950ef343d668c" providerId="LiveId" clId="{18006AD0-CE55-4FEC-9990-DE816ACF341C}" dt="2019-09-19T04:09:08.356" v="451"/>
          <ac:spMkLst>
            <pc:docMk/>
            <pc:sldMk cId="3946562249" sldId="310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4:11:33.863" v="479" actId="207"/>
          <ac:spMkLst>
            <pc:docMk/>
            <pc:sldMk cId="3946562249" sldId="310"/>
            <ac:spMk id="3" creationId="{FB9A3BC6-17D7-4116-813C-6AD5CEBF62E7}"/>
          </ac:spMkLst>
        </pc:spChg>
        <pc:spChg chg="add del">
          <ac:chgData name="Uma Ganesan" userId="783950ef343d668c" providerId="LiveId" clId="{18006AD0-CE55-4FEC-9990-DE816ACF341C}" dt="2019-09-19T04:10:28.645" v="455" actId="478"/>
          <ac:spMkLst>
            <pc:docMk/>
            <pc:sldMk cId="3946562249" sldId="310"/>
            <ac:spMk id="5" creationId="{808D6867-FAED-4CE1-A439-422DCD35410C}"/>
          </ac:spMkLst>
        </pc:spChg>
        <pc:picChg chg="add mod">
          <ac:chgData name="Uma Ganesan" userId="783950ef343d668c" providerId="LiveId" clId="{18006AD0-CE55-4FEC-9990-DE816ACF341C}" dt="2019-09-19T04:09:11.620" v="452" actId="1076"/>
          <ac:picMkLst>
            <pc:docMk/>
            <pc:sldMk cId="3946562249" sldId="310"/>
            <ac:picMk id="4" creationId="{BD6759B3-8347-4763-A724-33D72A39F804}"/>
          </ac:picMkLst>
        </pc:picChg>
        <pc:picChg chg="add mod">
          <ac:chgData name="Uma Ganesan" userId="783950ef343d668c" providerId="LiveId" clId="{18006AD0-CE55-4FEC-9990-DE816ACF341C}" dt="2019-09-19T04:10:58.224" v="457" actId="1076"/>
          <ac:picMkLst>
            <pc:docMk/>
            <pc:sldMk cId="3946562249" sldId="310"/>
            <ac:picMk id="6" creationId="{93121651-7DE7-4A5E-94AA-FDE841545125}"/>
          </ac:picMkLst>
        </pc:picChg>
      </pc:sldChg>
      <pc:sldChg chg="addSp delSp modSp add">
        <pc:chgData name="Uma Ganesan" userId="783950ef343d668c" providerId="LiveId" clId="{18006AD0-CE55-4FEC-9990-DE816ACF341C}" dt="2019-09-19T04:17:50.449" v="518"/>
        <pc:sldMkLst>
          <pc:docMk/>
          <pc:sldMk cId="4129831598" sldId="311"/>
        </pc:sldMkLst>
        <pc:spChg chg="del">
          <ac:chgData name="Uma Ganesan" userId="783950ef343d668c" providerId="LiveId" clId="{18006AD0-CE55-4FEC-9990-DE816ACF341C}" dt="2019-09-19T04:12:34.981" v="482" actId="478"/>
          <ac:spMkLst>
            <pc:docMk/>
            <pc:sldMk cId="4129831598" sldId="311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4:17:50.449" v="518"/>
          <ac:spMkLst>
            <pc:docMk/>
            <pc:sldMk cId="4129831598" sldId="311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4:15:04.509" v="503" actId="14100"/>
          <ac:picMkLst>
            <pc:docMk/>
            <pc:sldMk cId="4129831598" sldId="311"/>
            <ac:picMk id="4" creationId="{E90B284B-1F3E-4D92-878F-4151C0695DF2}"/>
          </ac:picMkLst>
        </pc:picChg>
        <pc:picChg chg="add del mod">
          <ac:chgData name="Uma Ganesan" userId="783950ef343d668c" providerId="LiveId" clId="{18006AD0-CE55-4FEC-9990-DE816ACF341C}" dt="2019-09-19T04:14:15.236" v="494"/>
          <ac:picMkLst>
            <pc:docMk/>
            <pc:sldMk cId="4129831598" sldId="311"/>
            <ac:picMk id="5" creationId="{17A724B3-DC56-4882-914B-D514D0D86D27}"/>
          </ac:picMkLst>
        </pc:picChg>
        <pc:picChg chg="add mod">
          <ac:chgData name="Uma Ganesan" userId="783950ef343d668c" providerId="LiveId" clId="{18006AD0-CE55-4FEC-9990-DE816ACF341C}" dt="2019-09-19T04:15:15.020" v="505" actId="14100"/>
          <ac:picMkLst>
            <pc:docMk/>
            <pc:sldMk cId="4129831598" sldId="311"/>
            <ac:picMk id="9" creationId="{F246E7FC-62F7-4419-85EC-8E26838F43BF}"/>
          </ac:picMkLst>
        </pc:picChg>
        <pc:cxnChg chg="add mod">
          <ac:chgData name="Uma Ganesan" userId="783950ef343d668c" providerId="LiveId" clId="{18006AD0-CE55-4FEC-9990-DE816ACF341C}" dt="2019-09-19T04:14:10.479" v="493" actId="1582"/>
          <ac:cxnSpMkLst>
            <pc:docMk/>
            <pc:sldMk cId="4129831598" sldId="311"/>
            <ac:cxnSpMk id="7" creationId="{78D71199-29A8-47CA-9FDF-022264B30543}"/>
          </ac:cxnSpMkLst>
        </pc:cxnChg>
      </pc:sldChg>
      <pc:sldChg chg="addSp delSp modSp add">
        <pc:chgData name="Uma Ganesan" userId="783950ef343d668c" providerId="LiveId" clId="{18006AD0-CE55-4FEC-9990-DE816ACF341C}" dt="2019-09-19T04:17:43.597" v="517" actId="113"/>
        <pc:sldMkLst>
          <pc:docMk/>
          <pc:sldMk cId="1479728040" sldId="312"/>
        </pc:sldMkLst>
        <pc:spChg chg="del">
          <ac:chgData name="Uma Ganesan" userId="783950ef343d668c" providerId="LiveId" clId="{18006AD0-CE55-4FEC-9990-DE816ACF341C}" dt="2019-09-19T04:15:49.845" v="506" actId="478"/>
          <ac:spMkLst>
            <pc:docMk/>
            <pc:sldMk cId="1479728040" sldId="312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4:17:43.597" v="517" actId="113"/>
          <ac:spMkLst>
            <pc:docMk/>
            <pc:sldMk cId="1479728040" sldId="312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4:16:32.916" v="514" actId="14100"/>
          <ac:picMkLst>
            <pc:docMk/>
            <pc:sldMk cId="1479728040" sldId="312"/>
            <ac:picMk id="4" creationId="{2BD6AE8B-F57A-4660-A7B3-90034D003C84}"/>
          </ac:picMkLst>
        </pc:picChg>
        <pc:picChg chg="add mod">
          <ac:chgData name="Uma Ganesan" userId="783950ef343d668c" providerId="LiveId" clId="{18006AD0-CE55-4FEC-9990-DE816ACF341C}" dt="2019-09-19T04:16:28.022" v="513" actId="1076"/>
          <ac:picMkLst>
            <pc:docMk/>
            <pc:sldMk cId="1479728040" sldId="312"/>
            <ac:picMk id="5" creationId="{92427590-1034-400F-8933-57DFCE31B155}"/>
          </ac:picMkLst>
        </pc:picChg>
      </pc:sldChg>
      <pc:sldChg chg="addSp delSp modSp add">
        <pc:chgData name="Uma Ganesan" userId="783950ef343d668c" providerId="LiveId" clId="{18006AD0-CE55-4FEC-9990-DE816ACF341C}" dt="2019-09-19T04:22:57.076" v="559" actId="1076"/>
        <pc:sldMkLst>
          <pc:docMk/>
          <pc:sldMk cId="2950167643" sldId="313"/>
        </pc:sldMkLst>
        <pc:spChg chg="del">
          <ac:chgData name="Uma Ganesan" userId="783950ef343d668c" providerId="LiveId" clId="{18006AD0-CE55-4FEC-9990-DE816ACF341C}" dt="2019-09-19T04:18:33.280" v="520" actId="478"/>
          <ac:spMkLst>
            <pc:docMk/>
            <pc:sldMk cId="2950167643" sldId="313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4:19:51.114" v="536" actId="207"/>
          <ac:spMkLst>
            <pc:docMk/>
            <pc:sldMk cId="2950167643" sldId="313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4:19:31.303" v="529" actId="1076"/>
          <ac:picMkLst>
            <pc:docMk/>
            <pc:sldMk cId="2950167643" sldId="313"/>
            <ac:picMk id="4" creationId="{F55C4A4F-D771-43B0-8471-5DF9593B64FD}"/>
          </ac:picMkLst>
        </pc:picChg>
        <pc:picChg chg="add mod">
          <ac:chgData name="Uma Ganesan" userId="783950ef343d668c" providerId="LiveId" clId="{18006AD0-CE55-4FEC-9990-DE816ACF341C}" dt="2019-09-19T04:19:34.167" v="530" actId="1076"/>
          <ac:picMkLst>
            <pc:docMk/>
            <pc:sldMk cId="2950167643" sldId="313"/>
            <ac:picMk id="5" creationId="{7F1FD7A1-0D7A-418E-98A1-C6EE6C9FCD22}"/>
          </ac:picMkLst>
        </pc:picChg>
        <pc:picChg chg="add mod">
          <ac:chgData name="Uma Ganesan" userId="783950ef343d668c" providerId="LiveId" clId="{18006AD0-CE55-4FEC-9990-DE816ACF341C}" dt="2019-09-19T04:22:35.211" v="557" actId="1076"/>
          <ac:picMkLst>
            <pc:docMk/>
            <pc:sldMk cId="2950167643" sldId="313"/>
            <ac:picMk id="6" creationId="{92C3BD60-D1E8-4013-977B-3BD5E0E84CE1}"/>
          </ac:picMkLst>
        </pc:picChg>
        <pc:picChg chg="add del mod">
          <ac:chgData name="Uma Ganesan" userId="783950ef343d668c" providerId="LiveId" clId="{18006AD0-CE55-4FEC-9990-DE816ACF341C}" dt="2019-09-19T04:21:19.666" v="549"/>
          <ac:picMkLst>
            <pc:docMk/>
            <pc:sldMk cId="2950167643" sldId="313"/>
            <ac:picMk id="7" creationId="{AB1F079D-BEA8-49B3-A517-823F01BB3CA0}"/>
          </ac:picMkLst>
        </pc:picChg>
        <pc:picChg chg="add mod">
          <ac:chgData name="Uma Ganesan" userId="783950ef343d668c" providerId="LiveId" clId="{18006AD0-CE55-4FEC-9990-DE816ACF341C}" dt="2019-09-19T04:22:57.076" v="559" actId="1076"/>
          <ac:picMkLst>
            <pc:docMk/>
            <pc:sldMk cId="2950167643" sldId="313"/>
            <ac:picMk id="8" creationId="{A7A43CEB-73E3-4EB4-8129-A55E3646E77E}"/>
          </ac:picMkLst>
        </pc:picChg>
      </pc:sldChg>
      <pc:sldChg chg="addSp delSp modSp add">
        <pc:chgData name="Uma Ganesan" userId="783950ef343d668c" providerId="LiveId" clId="{18006AD0-CE55-4FEC-9990-DE816ACF341C}" dt="2019-09-19T09:04:31.719" v="771" actId="20577"/>
        <pc:sldMkLst>
          <pc:docMk/>
          <pc:sldMk cId="1911971625" sldId="314"/>
        </pc:sldMkLst>
        <pc:spChg chg="del">
          <ac:chgData name="Uma Ganesan" userId="783950ef343d668c" providerId="LiveId" clId="{18006AD0-CE55-4FEC-9990-DE816ACF341C}" dt="2019-09-19T06:18:02.597" v="560" actId="478"/>
          <ac:spMkLst>
            <pc:docMk/>
            <pc:sldMk cId="1911971625" sldId="314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4:31.719" v="771" actId="20577"/>
          <ac:spMkLst>
            <pc:docMk/>
            <pc:sldMk cId="1911971625" sldId="314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19:12.653" v="569" actId="14100"/>
          <ac:picMkLst>
            <pc:docMk/>
            <pc:sldMk cId="1911971625" sldId="314"/>
            <ac:picMk id="4" creationId="{A3B7C80A-3114-4050-9FB5-868C94A88A24}"/>
          </ac:picMkLst>
        </pc:picChg>
        <pc:picChg chg="add mod">
          <ac:chgData name="Uma Ganesan" userId="783950ef343d668c" providerId="LiveId" clId="{18006AD0-CE55-4FEC-9990-DE816ACF341C}" dt="2019-09-19T06:19:21.646" v="571" actId="14100"/>
          <ac:picMkLst>
            <pc:docMk/>
            <pc:sldMk cId="1911971625" sldId="314"/>
            <ac:picMk id="5" creationId="{D8D4B259-7CC0-4C57-9ACA-61F228D9D820}"/>
          </ac:picMkLst>
        </pc:picChg>
      </pc:sldChg>
      <pc:sldChg chg="addSp delSp modSp add">
        <pc:chgData name="Uma Ganesan" userId="783950ef343d668c" providerId="LiveId" clId="{18006AD0-CE55-4FEC-9990-DE816ACF341C}" dt="2019-09-19T09:05:49.747" v="773" actId="20577"/>
        <pc:sldMkLst>
          <pc:docMk/>
          <pc:sldMk cId="1716443624" sldId="315"/>
        </pc:sldMkLst>
        <pc:spChg chg="del">
          <ac:chgData name="Uma Ganesan" userId="783950ef343d668c" providerId="LiveId" clId="{18006AD0-CE55-4FEC-9990-DE816ACF341C}" dt="2019-09-19T06:19:38.755" v="572" actId="478"/>
          <ac:spMkLst>
            <pc:docMk/>
            <pc:sldMk cId="1716443624" sldId="315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5:49.747" v="773" actId="20577"/>
          <ac:spMkLst>
            <pc:docMk/>
            <pc:sldMk cId="1716443624" sldId="315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0:22.854" v="580" actId="1076"/>
          <ac:picMkLst>
            <pc:docMk/>
            <pc:sldMk cId="1716443624" sldId="315"/>
            <ac:picMk id="4" creationId="{2C317A81-F6C0-4EC1-824F-146F3AF879B6}"/>
          </ac:picMkLst>
        </pc:picChg>
        <pc:picChg chg="add mod">
          <ac:chgData name="Uma Ganesan" userId="783950ef343d668c" providerId="LiveId" clId="{18006AD0-CE55-4FEC-9990-DE816ACF341C}" dt="2019-09-19T06:20:26.108" v="581" actId="1076"/>
          <ac:picMkLst>
            <pc:docMk/>
            <pc:sldMk cId="1716443624" sldId="315"/>
            <ac:picMk id="5" creationId="{541E6761-925D-41FB-9345-457DD1125F0D}"/>
          </ac:picMkLst>
        </pc:picChg>
      </pc:sldChg>
      <pc:sldChg chg="addSp delSp modSp add">
        <pc:chgData name="Uma Ganesan" userId="783950ef343d668c" providerId="LiveId" clId="{18006AD0-CE55-4FEC-9990-DE816ACF341C}" dt="2019-09-19T09:06:15.247" v="795" actId="207"/>
        <pc:sldMkLst>
          <pc:docMk/>
          <pc:sldMk cId="2018117265" sldId="316"/>
        </pc:sldMkLst>
        <pc:spChg chg="del">
          <ac:chgData name="Uma Ganesan" userId="783950ef343d668c" providerId="LiveId" clId="{18006AD0-CE55-4FEC-9990-DE816ACF341C}" dt="2019-09-19T06:20:57.994" v="582" actId="478"/>
          <ac:spMkLst>
            <pc:docMk/>
            <pc:sldMk cId="2018117265" sldId="316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6:15.247" v="795" actId="207"/>
          <ac:spMkLst>
            <pc:docMk/>
            <pc:sldMk cId="2018117265" sldId="316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2:05.402" v="592" actId="14100"/>
          <ac:picMkLst>
            <pc:docMk/>
            <pc:sldMk cId="2018117265" sldId="316"/>
            <ac:picMk id="4" creationId="{1516BB71-7756-4695-987C-B1D34D97A26B}"/>
          </ac:picMkLst>
        </pc:picChg>
      </pc:sldChg>
      <pc:sldChg chg="addSp delSp modSp add">
        <pc:chgData name="Uma Ganesan" userId="783950ef343d668c" providerId="LiveId" clId="{18006AD0-CE55-4FEC-9990-DE816ACF341C}" dt="2019-09-19T09:06:34.924" v="797" actId="20577"/>
        <pc:sldMkLst>
          <pc:docMk/>
          <pc:sldMk cId="1592271696" sldId="317"/>
        </pc:sldMkLst>
        <pc:spChg chg="del">
          <ac:chgData name="Uma Ganesan" userId="783950ef343d668c" providerId="LiveId" clId="{18006AD0-CE55-4FEC-9990-DE816ACF341C}" dt="2019-09-19T06:22:36.270" v="593" actId="478"/>
          <ac:spMkLst>
            <pc:docMk/>
            <pc:sldMk cId="1592271696" sldId="317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6:34.924" v="797" actId="20577"/>
          <ac:spMkLst>
            <pc:docMk/>
            <pc:sldMk cId="1592271696" sldId="317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3:23.366" v="607" actId="14100"/>
          <ac:picMkLst>
            <pc:docMk/>
            <pc:sldMk cId="1592271696" sldId="317"/>
            <ac:picMk id="4" creationId="{8BD4B7CD-FAFC-4E7A-A45C-BD40E32FBBBA}"/>
          </ac:picMkLst>
        </pc:picChg>
      </pc:sldChg>
      <pc:sldChg chg="addSp delSp modSp add">
        <pc:chgData name="Uma Ganesan" userId="783950ef343d668c" providerId="LiveId" clId="{18006AD0-CE55-4FEC-9990-DE816ACF341C}" dt="2019-09-19T09:06:44.300" v="799" actId="20577"/>
        <pc:sldMkLst>
          <pc:docMk/>
          <pc:sldMk cId="1066567575" sldId="318"/>
        </pc:sldMkLst>
        <pc:spChg chg="del">
          <ac:chgData name="Uma Ganesan" userId="783950ef343d668c" providerId="LiveId" clId="{18006AD0-CE55-4FEC-9990-DE816ACF341C}" dt="2019-09-19T06:24:05.684" v="608" actId="478"/>
          <ac:spMkLst>
            <pc:docMk/>
            <pc:sldMk cId="1066567575" sldId="318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6:44.300" v="799" actId="20577"/>
          <ac:spMkLst>
            <pc:docMk/>
            <pc:sldMk cId="1066567575" sldId="318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4:40.553" v="616" actId="14100"/>
          <ac:picMkLst>
            <pc:docMk/>
            <pc:sldMk cId="1066567575" sldId="318"/>
            <ac:picMk id="4" creationId="{DF1267C4-7DF9-49FB-9EB8-4A8984D289BA}"/>
          </ac:picMkLst>
        </pc:picChg>
        <pc:picChg chg="add mod">
          <ac:chgData name="Uma Ganesan" userId="783950ef343d668c" providerId="LiveId" clId="{18006AD0-CE55-4FEC-9990-DE816ACF341C}" dt="2019-09-19T06:24:30.992" v="613" actId="14100"/>
          <ac:picMkLst>
            <pc:docMk/>
            <pc:sldMk cId="1066567575" sldId="318"/>
            <ac:picMk id="5" creationId="{D991BBB7-355C-43F8-998B-E077FCE4A8CA}"/>
          </ac:picMkLst>
        </pc:picChg>
      </pc:sldChg>
      <pc:sldChg chg="addSp delSp modSp add">
        <pc:chgData name="Uma Ganesan" userId="783950ef343d668c" providerId="LiveId" clId="{18006AD0-CE55-4FEC-9990-DE816ACF341C}" dt="2019-09-19T09:07:01.100" v="803" actId="20577"/>
        <pc:sldMkLst>
          <pc:docMk/>
          <pc:sldMk cId="536967916" sldId="319"/>
        </pc:sldMkLst>
        <pc:spChg chg="del">
          <ac:chgData name="Uma Ganesan" userId="783950ef343d668c" providerId="LiveId" clId="{18006AD0-CE55-4FEC-9990-DE816ACF341C}" dt="2019-09-19T06:25:25.846" v="617" actId="478"/>
          <ac:spMkLst>
            <pc:docMk/>
            <pc:sldMk cId="536967916" sldId="319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7:01.100" v="803" actId="20577"/>
          <ac:spMkLst>
            <pc:docMk/>
            <pc:sldMk cId="536967916" sldId="319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6:23.836" v="625" actId="14100"/>
          <ac:picMkLst>
            <pc:docMk/>
            <pc:sldMk cId="536967916" sldId="319"/>
            <ac:picMk id="4" creationId="{0B95487C-15FE-4B56-AD85-DDF9F4A0D369}"/>
          </ac:picMkLst>
        </pc:picChg>
        <pc:picChg chg="add mod">
          <ac:chgData name="Uma Ganesan" userId="783950ef343d668c" providerId="LiveId" clId="{18006AD0-CE55-4FEC-9990-DE816ACF341C}" dt="2019-09-19T06:26:19.265" v="624" actId="14100"/>
          <ac:picMkLst>
            <pc:docMk/>
            <pc:sldMk cId="536967916" sldId="319"/>
            <ac:picMk id="5" creationId="{CDF1EBB9-86F8-4D17-8EAE-BAC89D9CD573}"/>
          </ac:picMkLst>
        </pc:picChg>
      </pc:sldChg>
      <pc:sldChg chg="addSp delSp modSp add">
        <pc:chgData name="Uma Ganesan" userId="783950ef343d668c" providerId="LiveId" clId="{18006AD0-CE55-4FEC-9990-DE816ACF341C}" dt="2019-09-19T09:07:09.849" v="805" actId="20577"/>
        <pc:sldMkLst>
          <pc:docMk/>
          <pc:sldMk cId="3676982771" sldId="320"/>
        </pc:sldMkLst>
        <pc:spChg chg="del">
          <ac:chgData name="Uma Ganesan" userId="783950ef343d668c" providerId="LiveId" clId="{18006AD0-CE55-4FEC-9990-DE816ACF341C}" dt="2019-09-19T06:26:29.708" v="626" actId="478"/>
          <ac:spMkLst>
            <pc:docMk/>
            <pc:sldMk cId="3676982771" sldId="320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7:09.849" v="805" actId="20577"/>
          <ac:spMkLst>
            <pc:docMk/>
            <pc:sldMk cId="3676982771" sldId="320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27:12.297" v="633" actId="14100"/>
          <ac:picMkLst>
            <pc:docMk/>
            <pc:sldMk cId="3676982771" sldId="320"/>
            <ac:picMk id="4" creationId="{DDDECA60-7389-4446-8E85-1C633E70FB10}"/>
          </ac:picMkLst>
        </pc:picChg>
        <pc:picChg chg="add mod">
          <ac:chgData name="Uma Ganesan" userId="783950ef343d668c" providerId="LiveId" clId="{18006AD0-CE55-4FEC-9990-DE816ACF341C}" dt="2019-09-19T06:27:16.483" v="634" actId="14100"/>
          <ac:picMkLst>
            <pc:docMk/>
            <pc:sldMk cId="3676982771" sldId="320"/>
            <ac:picMk id="5" creationId="{B017E942-67FA-4738-A3D8-C805B105161F}"/>
          </ac:picMkLst>
        </pc:picChg>
      </pc:sldChg>
      <pc:sldChg chg="addSp delSp modSp add">
        <pc:chgData name="Uma Ganesan" userId="783950ef343d668c" providerId="LiveId" clId="{18006AD0-CE55-4FEC-9990-DE816ACF341C}" dt="2019-09-19T09:07:41.964" v="829" actId="1036"/>
        <pc:sldMkLst>
          <pc:docMk/>
          <pc:sldMk cId="2611364754" sldId="321"/>
        </pc:sldMkLst>
        <pc:spChg chg="del">
          <ac:chgData name="Uma Ganesan" userId="783950ef343d668c" providerId="LiveId" clId="{18006AD0-CE55-4FEC-9990-DE816ACF341C}" dt="2019-09-19T06:28:31.637" v="635"/>
          <ac:spMkLst>
            <pc:docMk/>
            <pc:sldMk cId="2611364754" sldId="321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7:39.462" v="828" actId="207"/>
          <ac:spMkLst>
            <pc:docMk/>
            <pc:sldMk cId="2611364754" sldId="321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9:07:41.964" v="829" actId="1036"/>
          <ac:picMkLst>
            <pc:docMk/>
            <pc:sldMk cId="2611364754" sldId="321"/>
            <ac:picMk id="4" creationId="{03D7AC7E-8BDA-4687-912E-01CE3543BDD1}"/>
          </ac:picMkLst>
        </pc:picChg>
        <pc:picChg chg="add mod">
          <ac:chgData name="Uma Ganesan" userId="783950ef343d668c" providerId="LiveId" clId="{18006AD0-CE55-4FEC-9990-DE816ACF341C}" dt="2019-09-19T06:29:00.848" v="639" actId="14100"/>
          <ac:picMkLst>
            <pc:docMk/>
            <pc:sldMk cId="2611364754" sldId="321"/>
            <ac:picMk id="5" creationId="{2B8C945D-31E2-4C52-ABAC-244F812318C5}"/>
          </ac:picMkLst>
        </pc:picChg>
      </pc:sldChg>
      <pc:sldChg chg="addSp delSp modSp add">
        <pc:chgData name="Uma Ganesan" userId="783950ef343d668c" providerId="LiveId" clId="{18006AD0-CE55-4FEC-9990-DE816ACF341C}" dt="2019-09-19T09:08:01.982" v="839" actId="20577"/>
        <pc:sldMkLst>
          <pc:docMk/>
          <pc:sldMk cId="1245203326" sldId="322"/>
        </pc:sldMkLst>
        <pc:spChg chg="del">
          <ac:chgData name="Uma Ganesan" userId="783950ef343d668c" providerId="LiveId" clId="{18006AD0-CE55-4FEC-9990-DE816ACF341C}" dt="2019-09-19T06:29:30.341" v="640" actId="478"/>
          <ac:spMkLst>
            <pc:docMk/>
            <pc:sldMk cId="1245203326" sldId="322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08:01.982" v="839" actId="20577"/>
          <ac:spMkLst>
            <pc:docMk/>
            <pc:sldMk cId="1245203326" sldId="322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30:08.181" v="646" actId="14100"/>
          <ac:picMkLst>
            <pc:docMk/>
            <pc:sldMk cId="1245203326" sldId="322"/>
            <ac:picMk id="4" creationId="{078A0145-401F-4524-A760-2B437F461EDA}"/>
          </ac:picMkLst>
        </pc:picChg>
        <pc:picChg chg="add mod">
          <ac:chgData name="Uma Ganesan" userId="783950ef343d668c" providerId="LiveId" clId="{18006AD0-CE55-4FEC-9990-DE816ACF341C}" dt="2019-09-19T06:30:19.262" v="649" actId="14100"/>
          <ac:picMkLst>
            <pc:docMk/>
            <pc:sldMk cId="1245203326" sldId="322"/>
            <ac:picMk id="5" creationId="{B54C9360-4D2A-4088-A3E0-8295655A18F4}"/>
          </ac:picMkLst>
        </pc:picChg>
      </pc:sldChg>
      <pc:sldChg chg="addSp delSp modSp add">
        <pc:chgData name="Uma Ganesan" userId="783950ef343d668c" providerId="LiveId" clId="{18006AD0-CE55-4FEC-9990-DE816ACF341C}" dt="2019-09-19T09:21:47.238" v="966" actId="20577"/>
        <pc:sldMkLst>
          <pc:docMk/>
          <pc:sldMk cId="1199368451" sldId="323"/>
        </pc:sldMkLst>
        <pc:spChg chg="add del mod">
          <ac:chgData name="Uma Ganesan" userId="783950ef343d668c" providerId="LiveId" clId="{18006AD0-CE55-4FEC-9990-DE816ACF341C}" dt="2019-09-19T09:11:37.044" v="879"/>
          <ac:spMkLst>
            <pc:docMk/>
            <pc:sldMk cId="1199368451" sldId="323"/>
            <ac:spMk id="2" creationId="{74A123ED-F614-4918-A152-E530FD01969A}"/>
          </ac:spMkLst>
        </pc:spChg>
        <pc:spChg chg="del">
          <ac:chgData name="Uma Ganesan" userId="783950ef343d668c" providerId="LiveId" clId="{18006AD0-CE55-4FEC-9990-DE816ACF341C}" dt="2019-09-19T06:31:00.555" v="650"/>
          <ac:spMkLst>
            <pc:docMk/>
            <pc:sldMk cId="1199368451" sldId="323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1:47.238" v="966" actId="20577"/>
          <ac:spMkLst>
            <pc:docMk/>
            <pc:sldMk cId="1199368451" sldId="323"/>
            <ac:spMk id="3" creationId="{FB9A3BC6-17D7-4116-813C-6AD5CEBF62E7}"/>
          </ac:spMkLst>
        </pc:spChg>
        <pc:spChg chg="add del mod">
          <ac:chgData name="Uma Ganesan" userId="783950ef343d668c" providerId="LiveId" clId="{18006AD0-CE55-4FEC-9990-DE816ACF341C}" dt="2019-09-19T09:14:02.638" v="894" actId="478"/>
          <ac:spMkLst>
            <pc:docMk/>
            <pc:sldMk cId="1199368451" sldId="323"/>
            <ac:spMk id="7" creationId="{560016C8-7934-4009-93F8-9E02C9CBFD4A}"/>
          </ac:spMkLst>
        </pc:spChg>
        <pc:picChg chg="add del mod">
          <ac:chgData name="Uma Ganesan" userId="783950ef343d668c" providerId="LiveId" clId="{18006AD0-CE55-4FEC-9990-DE816ACF341C}" dt="2019-09-19T09:13:53.198" v="893" actId="478"/>
          <ac:picMkLst>
            <pc:docMk/>
            <pc:sldMk cId="1199368451" sldId="323"/>
            <ac:picMk id="4" creationId="{A2EB9145-B2EF-41A2-ABD8-674E2909ED67}"/>
          </ac:picMkLst>
        </pc:picChg>
        <pc:picChg chg="add mod">
          <ac:chgData name="Uma Ganesan" userId="783950ef343d668c" providerId="LiveId" clId="{18006AD0-CE55-4FEC-9990-DE816ACF341C}" dt="2019-09-19T09:16:19.992" v="915" actId="14100"/>
          <ac:picMkLst>
            <pc:docMk/>
            <pc:sldMk cId="1199368451" sldId="323"/>
            <ac:picMk id="5" creationId="{983374FA-838C-47F0-B64E-43892A45C07F}"/>
          </ac:picMkLst>
        </pc:picChg>
        <pc:picChg chg="add del mod">
          <ac:chgData name="Uma Ganesan" userId="783950ef343d668c" providerId="LiveId" clId="{18006AD0-CE55-4FEC-9990-DE816ACF341C}" dt="2019-09-19T09:15:05.101" v="902"/>
          <ac:picMkLst>
            <pc:docMk/>
            <pc:sldMk cId="1199368451" sldId="323"/>
            <ac:picMk id="8" creationId="{4456605D-B83C-450A-9CF7-9C142E455B73}"/>
          </ac:picMkLst>
        </pc:picChg>
        <pc:picChg chg="add mod">
          <ac:chgData name="Uma Ganesan" userId="783950ef343d668c" providerId="LiveId" clId="{18006AD0-CE55-4FEC-9990-DE816ACF341C}" dt="2019-09-19T09:16:27.320" v="917" actId="14100"/>
          <ac:picMkLst>
            <pc:docMk/>
            <pc:sldMk cId="1199368451" sldId="323"/>
            <ac:picMk id="1026" creationId="{159D9B15-BD7A-4405-AB2B-B8B55271EBE0}"/>
          </ac:picMkLst>
        </pc:picChg>
      </pc:sldChg>
      <pc:sldChg chg="addSp delSp modSp add">
        <pc:chgData name="Uma Ganesan" userId="783950ef343d668c" providerId="LiveId" clId="{18006AD0-CE55-4FEC-9990-DE816ACF341C}" dt="2019-09-19T09:21:36.062" v="943" actId="20577"/>
        <pc:sldMkLst>
          <pc:docMk/>
          <pc:sldMk cId="352069266" sldId="324"/>
        </pc:sldMkLst>
        <pc:spChg chg="del">
          <ac:chgData name="Uma Ganesan" userId="783950ef343d668c" providerId="LiveId" clId="{18006AD0-CE55-4FEC-9990-DE816ACF341C}" dt="2019-09-19T06:33:13.104" v="661" actId="478"/>
          <ac:spMkLst>
            <pc:docMk/>
            <pc:sldMk cId="352069266" sldId="324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1:36.062" v="943" actId="20577"/>
          <ac:spMkLst>
            <pc:docMk/>
            <pc:sldMk cId="352069266" sldId="324"/>
            <ac:spMk id="3" creationId="{FB9A3BC6-17D7-4116-813C-6AD5CEBF62E7}"/>
          </ac:spMkLst>
        </pc:spChg>
        <pc:picChg chg="add del mod">
          <ac:chgData name="Uma Ganesan" userId="783950ef343d668c" providerId="LiveId" clId="{18006AD0-CE55-4FEC-9990-DE816ACF341C}" dt="2019-09-19T09:14:16.259" v="897"/>
          <ac:picMkLst>
            <pc:docMk/>
            <pc:sldMk cId="352069266" sldId="324"/>
            <ac:picMk id="4" creationId="{0FE60B4C-8365-49E6-A029-3878E0B49D7E}"/>
          </ac:picMkLst>
        </pc:picChg>
        <pc:picChg chg="add mod">
          <ac:chgData name="Uma Ganesan" userId="783950ef343d668c" providerId="LiveId" clId="{18006AD0-CE55-4FEC-9990-DE816ACF341C}" dt="2019-09-19T09:14:31.104" v="900" actId="1076"/>
          <ac:picMkLst>
            <pc:docMk/>
            <pc:sldMk cId="352069266" sldId="324"/>
            <ac:picMk id="5" creationId="{9A4B8E3E-2B7D-4BC2-BB8D-CE846ACF7748}"/>
          </ac:picMkLst>
        </pc:picChg>
        <pc:picChg chg="add mod">
          <ac:chgData name="Uma Ganesan" userId="783950ef343d668c" providerId="LiveId" clId="{18006AD0-CE55-4FEC-9990-DE816ACF341C}" dt="2019-09-19T09:15:16.166" v="905" actId="1076"/>
          <ac:picMkLst>
            <pc:docMk/>
            <pc:sldMk cId="352069266" sldId="324"/>
            <ac:picMk id="6" creationId="{B4D1ECFC-9654-46D0-BDB3-3F5D9222EAFE}"/>
          </ac:picMkLst>
        </pc:picChg>
      </pc:sldChg>
      <pc:sldChg chg="addSp delSp modSp add">
        <pc:chgData name="Uma Ganesan" userId="783950ef343d668c" providerId="LiveId" clId="{18006AD0-CE55-4FEC-9990-DE816ACF341C}" dt="2019-09-19T09:22:14.218" v="996" actId="207"/>
        <pc:sldMkLst>
          <pc:docMk/>
          <pc:sldMk cId="790644771" sldId="325"/>
        </pc:sldMkLst>
        <pc:spChg chg="del">
          <ac:chgData name="Uma Ganesan" userId="783950ef343d668c" providerId="LiveId" clId="{18006AD0-CE55-4FEC-9990-DE816ACF341C}" dt="2019-09-19T06:34:34.744" v="672" actId="478"/>
          <ac:spMkLst>
            <pc:docMk/>
            <pc:sldMk cId="790644771" sldId="325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2:14.218" v="996" actId="207"/>
          <ac:spMkLst>
            <pc:docMk/>
            <pc:sldMk cId="790644771" sldId="325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34:40.909" v="674" actId="1076"/>
          <ac:picMkLst>
            <pc:docMk/>
            <pc:sldMk cId="790644771" sldId="325"/>
            <ac:picMk id="4" creationId="{3B74E630-DD72-4005-AA13-9E4E5DB1947B}"/>
          </ac:picMkLst>
        </pc:picChg>
        <pc:picChg chg="add mod">
          <ac:chgData name="Uma Ganesan" userId="783950ef343d668c" providerId="LiveId" clId="{18006AD0-CE55-4FEC-9990-DE816ACF341C}" dt="2019-09-19T06:35:12.727" v="678" actId="14100"/>
          <ac:picMkLst>
            <pc:docMk/>
            <pc:sldMk cId="790644771" sldId="325"/>
            <ac:picMk id="5" creationId="{1F8D645D-2D8E-4810-9E4A-388E6E4ED157}"/>
          </ac:picMkLst>
        </pc:picChg>
      </pc:sldChg>
      <pc:sldChg chg="addSp delSp modSp add">
        <pc:chgData name="Uma Ganesan" userId="783950ef343d668c" providerId="LiveId" clId="{18006AD0-CE55-4FEC-9990-DE816ACF341C}" dt="2019-09-19T09:22:35.373" v="1020" actId="207"/>
        <pc:sldMkLst>
          <pc:docMk/>
          <pc:sldMk cId="807977606" sldId="326"/>
        </pc:sldMkLst>
        <pc:spChg chg="del">
          <ac:chgData name="Uma Ganesan" userId="783950ef343d668c" providerId="LiveId" clId="{18006AD0-CE55-4FEC-9990-DE816ACF341C}" dt="2019-09-19T06:35:39.950" v="679" actId="478"/>
          <ac:spMkLst>
            <pc:docMk/>
            <pc:sldMk cId="807977606" sldId="326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2:35.373" v="1020" actId="207"/>
          <ac:spMkLst>
            <pc:docMk/>
            <pc:sldMk cId="807977606" sldId="326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35:44.719" v="681" actId="1076"/>
          <ac:picMkLst>
            <pc:docMk/>
            <pc:sldMk cId="807977606" sldId="326"/>
            <ac:picMk id="4" creationId="{D60FB948-7046-47C4-AB72-7C49004CD584}"/>
          </ac:picMkLst>
        </pc:picChg>
        <pc:picChg chg="add mod">
          <ac:chgData name="Uma Ganesan" userId="783950ef343d668c" providerId="LiveId" clId="{18006AD0-CE55-4FEC-9990-DE816ACF341C}" dt="2019-09-19T06:36:06.134" v="684" actId="14100"/>
          <ac:picMkLst>
            <pc:docMk/>
            <pc:sldMk cId="807977606" sldId="326"/>
            <ac:picMk id="5" creationId="{BEBEEA7E-F98E-4E40-AE9E-A91582F6396F}"/>
          </ac:picMkLst>
        </pc:picChg>
      </pc:sldChg>
      <pc:sldChg chg="addSp delSp modSp add">
        <pc:chgData name="Uma Ganesan" userId="783950ef343d668c" providerId="LiveId" clId="{18006AD0-CE55-4FEC-9990-DE816ACF341C}" dt="2019-09-19T09:23:13.267" v="1064" actId="207"/>
        <pc:sldMkLst>
          <pc:docMk/>
          <pc:sldMk cId="2370896945" sldId="327"/>
        </pc:sldMkLst>
        <pc:spChg chg="del">
          <ac:chgData name="Uma Ganesan" userId="783950ef343d668c" providerId="LiveId" clId="{18006AD0-CE55-4FEC-9990-DE816ACF341C}" dt="2019-09-19T06:36:24.806" v="685" actId="478"/>
          <ac:spMkLst>
            <pc:docMk/>
            <pc:sldMk cId="2370896945" sldId="327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3:13.267" v="1064" actId="207"/>
          <ac:spMkLst>
            <pc:docMk/>
            <pc:sldMk cId="2370896945" sldId="327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9:20:08.977" v="924" actId="1076"/>
          <ac:picMkLst>
            <pc:docMk/>
            <pc:sldMk cId="2370896945" sldId="327"/>
            <ac:picMk id="4" creationId="{651E642A-227A-412C-B6E4-CD3FF8252D95}"/>
          </ac:picMkLst>
        </pc:picChg>
        <pc:picChg chg="add del mod">
          <ac:chgData name="Uma Ganesan" userId="783950ef343d668c" providerId="LiveId" clId="{18006AD0-CE55-4FEC-9990-DE816ACF341C}" dt="2019-09-19T09:20:15.481" v="925"/>
          <ac:picMkLst>
            <pc:docMk/>
            <pc:sldMk cId="2370896945" sldId="327"/>
            <ac:picMk id="5" creationId="{B449CBC5-1E4B-47CE-89BB-7C7D47FC4A16}"/>
          </ac:picMkLst>
        </pc:picChg>
        <pc:picChg chg="add mod">
          <ac:chgData name="Uma Ganesan" userId="783950ef343d668c" providerId="LiveId" clId="{18006AD0-CE55-4FEC-9990-DE816ACF341C}" dt="2019-09-19T09:20:54.668" v="935" actId="14100"/>
          <ac:picMkLst>
            <pc:docMk/>
            <pc:sldMk cId="2370896945" sldId="327"/>
            <ac:picMk id="2050" creationId="{878D34BE-3DF1-4A5C-ABDE-F6F21D9623E4}"/>
          </ac:picMkLst>
        </pc:picChg>
      </pc:sldChg>
      <pc:sldChg chg="addSp delSp modSp add">
        <pc:chgData name="Uma Ganesan" userId="783950ef343d668c" providerId="LiveId" clId="{18006AD0-CE55-4FEC-9990-DE816ACF341C}" dt="2019-09-19T09:23:51.460" v="1093" actId="20577"/>
        <pc:sldMkLst>
          <pc:docMk/>
          <pc:sldMk cId="3002591521" sldId="328"/>
        </pc:sldMkLst>
        <pc:spChg chg="del">
          <ac:chgData name="Uma Ganesan" userId="783950ef343d668c" providerId="LiveId" clId="{18006AD0-CE55-4FEC-9990-DE816ACF341C}" dt="2019-09-19T06:38:36.764" v="693" actId="478"/>
          <ac:spMkLst>
            <pc:docMk/>
            <pc:sldMk cId="3002591521" sldId="328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3:51.460" v="1093" actId="20577"/>
          <ac:spMkLst>
            <pc:docMk/>
            <pc:sldMk cId="3002591521" sldId="328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39:26.543" v="704" actId="14100"/>
          <ac:picMkLst>
            <pc:docMk/>
            <pc:sldMk cId="3002591521" sldId="328"/>
            <ac:picMk id="4" creationId="{F647D501-D511-4FB8-9877-524FBBC5818D}"/>
          </ac:picMkLst>
        </pc:picChg>
        <pc:picChg chg="add mod">
          <ac:chgData name="Uma Ganesan" userId="783950ef343d668c" providerId="LiveId" clId="{18006AD0-CE55-4FEC-9990-DE816ACF341C}" dt="2019-09-19T06:39:15.632" v="702" actId="14100"/>
          <ac:picMkLst>
            <pc:docMk/>
            <pc:sldMk cId="3002591521" sldId="328"/>
            <ac:picMk id="5" creationId="{4D0C2245-9DBE-4C7E-A5EC-CF7323BA6CCF}"/>
          </ac:picMkLst>
        </pc:picChg>
      </pc:sldChg>
      <pc:sldChg chg="addSp delSp modSp add">
        <pc:chgData name="Uma Ganesan" userId="783950ef343d668c" providerId="LiveId" clId="{18006AD0-CE55-4FEC-9990-DE816ACF341C}" dt="2019-09-19T09:24:46.802" v="1124" actId="20577"/>
        <pc:sldMkLst>
          <pc:docMk/>
          <pc:sldMk cId="2376655415" sldId="329"/>
        </pc:sldMkLst>
        <pc:spChg chg="del">
          <ac:chgData name="Uma Ganesan" userId="783950ef343d668c" providerId="LiveId" clId="{18006AD0-CE55-4FEC-9990-DE816ACF341C}" dt="2019-09-19T06:39:52.252" v="705" actId="478"/>
          <ac:spMkLst>
            <pc:docMk/>
            <pc:sldMk cId="2376655415" sldId="329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4:46.802" v="1124" actId="20577"/>
          <ac:spMkLst>
            <pc:docMk/>
            <pc:sldMk cId="2376655415" sldId="329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40:40.941" v="716" actId="14100"/>
          <ac:picMkLst>
            <pc:docMk/>
            <pc:sldMk cId="2376655415" sldId="329"/>
            <ac:picMk id="4" creationId="{2E124EEA-A772-491C-A257-E8B79D3E3458}"/>
          </ac:picMkLst>
        </pc:picChg>
        <pc:picChg chg="add mod">
          <ac:chgData name="Uma Ganesan" userId="783950ef343d668c" providerId="LiveId" clId="{18006AD0-CE55-4FEC-9990-DE816ACF341C}" dt="2019-09-19T06:40:34.092" v="715" actId="14100"/>
          <ac:picMkLst>
            <pc:docMk/>
            <pc:sldMk cId="2376655415" sldId="329"/>
            <ac:picMk id="5" creationId="{AAFE7840-24C2-430A-8B0E-FA06C818A928}"/>
          </ac:picMkLst>
        </pc:picChg>
      </pc:sldChg>
      <pc:sldChg chg="addSp delSp modSp add">
        <pc:chgData name="Uma Ganesan" userId="783950ef343d668c" providerId="LiveId" clId="{18006AD0-CE55-4FEC-9990-DE816ACF341C}" dt="2019-09-19T09:24:57.027" v="1125"/>
        <pc:sldMkLst>
          <pc:docMk/>
          <pc:sldMk cId="1196866908" sldId="330"/>
        </pc:sldMkLst>
        <pc:spChg chg="del">
          <ac:chgData name="Uma Ganesan" userId="783950ef343d668c" providerId="LiveId" clId="{18006AD0-CE55-4FEC-9990-DE816ACF341C}" dt="2019-09-19T06:41:00.628" v="717" actId="478"/>
          <ac:spMkLst>
            <pc:docMk/>
            <pc:sldMk cId="1196866908" sldId="330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4:57.027" v="1125"/>
          <ac:spMkLst>
            <pc:docMk/>
            <pc:sldMk cId="1196866908" sldId="330"/>
            <ac:spMk id="3" creationId="{FB9A3BC6-17D7-4116-813C-6AD5CEBF62E7}"/>
          </ac:spMkLst>
        </pc:spChg>
        <pc:picChg chg="add mod">
          <ac:chgData name="Uma Ganesan" userId="783950ef343d668c" providerId="LiveId" clId="{18006AD0-CE55-4FEC-9990-DE816ACF341C}" dt="2019-09-19T06:41:43.109" v="726" actId="1076"/>
          <ac:picMkLst>
            <pc:docMk/>
            <pc:sldMk cId="1196866908" sldId="330"/>
            <ac:picMk id="4" creationId="{F9C98BD7-2CD2-4034-AE51-558B93904332}"/>
          </ac:picMkLst>
        </pc:picChg>
        <pc:picChg chg="add mod">
          <ac:chgData name="Uma Ganesan" userId="783950ef343d668c" providerId="LiveId" clId="{18006AD0-CE55-4FEC-9990-DE816ACF341C}" dt="2019-09-19T06:41:40.061" v="725" actId="14100"/>
          <ac:picMkLst>
            <pc:docMk/>
            <pc:sldMk cId="1196866908" sldId="330"/>
            <ac:picMk id="5" creationId="{D4D01809-5777-4FC6-8AE6-BF95EBEF8910}"/>
          </ac:picMkLst>
        </pc:picChg>
      </pc:sldChg>
      <pc:sldChg chg="delSp modSp add">
        <pc:chgData name="Uma Ganesan" userId="783950ef343d668c" providerId="LiveId" clId="{18006AD0-CE55-4FEC-9990-DE816ACF341C}" dt="2019-09-19T09:26:07.132" v="1152" actId="207"/>
        <pc:sldMkLst>
          <pc:docMk/>
          <pc:sldMk cId="1729386337" sldId="331"/>
        </pc:sldMkLst>
        <pc:spChg chg="del">
          <ac:chgData name="Uma Ganesan" userId="783950ef343d668c" providerId="LiveId" clId="{18006AD0-CE55-4FEC-9990-DE816ACF341C}" dt="2019-09-19T09:25:11.423" v="1126" actId="478"/>
          <ac:spMkLst>
            <pc:docMk/>
            <pc:sldMk cId="1729386337" sldId="331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6:07.132" v="1152" actId="207"/>
          <ac:spMkLst>
            <pc:docMk/>
            <pc:sldMk cId="1729386337" sldId="331"/>
            <ac:spMk id="3" creationId="{FB9A3BC6-17D7-4116-813C-6AD5CEBF62E7}"/>
          </ac:spMkLst>
        </pc:spChg>
      </pc:sldChg>
      <pc:sldChg chg="addSp modSp add">
        <pc:chgData name="Uma Ganesan" userId="783950ef343d668c" providerId="LiveId" clId="{18006AD0-CE55-4FEC-9990-DE816ACF341C}" dt="2019-09-19T09:32:16.612" v="1200" actId="20577"/>
        <pc:sldMkLst>
          <pc:docMk/>
          <pc:sldMk cId="2743404215" sldId="332"/>
        </pc:sldMkLst>
        <pc:spChg chg="mod">
          <ac:chgData name="Uma Ganesan" userId="783950ef343d668c" providerId="LiveId" clId="{18006AD0-CE55-4FEC-9990-DE816ACF341C}" dt="2019-09-19T09:30:01.328" v="1178" actId="207"/>
          <ac:spMkLst>
            <pc:docMk/>
            <pc:sldMk cId="2743404215" sldId="332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28:38.958" v="1161" actId="207"/>
          <ac:spMkLst>
            <pc:docMk/>
            <pc:sldMk cId="2743404215" sldId="332"/>
            <ac:spMk id="3" creationId="{FB9A3BC6-17D7-4116-813C-6AD5CEBF62E7}"/>
          </ac:spMkLst>
        </pc:spChg>
        <pc:spChg chg="add mod">
          <ac:chgData name="Uma Ganesan" userId="783950ef343d668c" providerId="LiveId" clId="{18006AD0-CE55-4FEC-9990-DE816ACF341C}" dt="2019-09-19T09:30:29.107" v="1181" actId="6549"/>
          <ac:spMkLst>
            <pc:docMk/>
            <pc:sldMk cId="2743404215" sldId="332"/>
            <ac:spMk id="5" creationId="{F3229E17-4E16-40A1-AFB6-59BA0F0C14FA}"/>
          </ac:spMkLst>
        </pc:spChg>
        <pc:spChg chg="add mod">
          <ac:chgData name="Uma Ganesan" userId="783950ef343d668c" providerId="LiveId" clId="{18006AD0-CE55-4FEC-9990-DE816ACF341C}" dt="2019-09-19T09:31:45.260" v="1188" actId="12"/>
          <ac:spMkLst>
            <pc:docMk/>
            <pc:sldMk cId="2743404215" sldId="332"/>
            <ac:spMk id="6" creationId="{4FCCDEAD-4569-45C6-BD4E-211D7692B422}"/>
          </ac:spMkLst>
        </pc:spChg>
        <pc:spChg chg="add mod">
          <ac:chgData name="Uma Ganesan" userId="783950ef343d668c" providerId="LiveId" clId="{18006AD0-CE55-4FEC-9990-DE816ACF341C}" dt="2019-09-19T09:31:55.654" v="1189" actId="12"/>
          <ac:spMkLst>
            <pc:docMk/>
            <pc:sldMk cId="2743404215" sldId="332"/>
            <ac:spMk id="7" creationId="{60025CA4-7128-4635-BEA6-59FC4A46F145}"/>
          </ac:spMkLst>
        </pc:spChg>
        <pc:spChg chg="add mod">
          <ac:chgData name="Uma Ganesan" userId="783950ef343d668c" providerId="LiveId" clId="{18006AD0-CE55-4FEC-9990-DE816ACF341C}" dt="2019-09-19T09:32:16.612" v="1200" actId="20577"/>
          <ac:spMkLst>
            <pc:docMk/>
            <pc:sldMk cId="2743404215" sldId="332"/>
            <ac:spMk id="8" creationId="{FCADB0D1-6B5A-4D51-9FFA-41E7E2E0A424}"/>
          </ac:spMkLst>
        </pc:spChg>
        <pc:graphicFrameChg chg="add mod">
          <ac:chgData name="Uma Ganesan" userId="783950ef343d668c" providerId="LiveId" clId="{18006AD0-CE55-4FEC-9990-DE816ACF341C}" dt="2019-09-19T09:29:50.790" v="1177" actId="1076"/>
          <ac:graphicFrameMkLst>
            <pc:docMk/>
            <pc:sldMk cId="2743404215" sldId="332"/>
            <ac:graphicFrameMk id="4" creationId="{066EDFEE-9DD0-410B-BDF0-6B9E25B65728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09:35:51.196" v="1241" actId="1076"/>
        <pc:sldMkLst>
          <pc:docMk/>
          <pc:sldMk cId="1622701761" sldId="333"/>
        </pc:sldMkLst>
        <pc:spChg chg="add del mod">
          <ac:chgData name="Uma Ganesan" userId="783950ef343d668c" providerId="LiveId" clId="{18006AD0-CE55-4FEC-9990-DE816ACF341C}" dt="2019-09-19T09:34:11.438" v="1220" actId="27636"/>
          <ac:spMkLst>
            <pc:docMk/>
            <pc:sldMk cId="1622701761" sldId="333"/>
            <ac:spMk id="2" creationId="{A7BDA3FE-5154-4E2E-AD59-F616CAE4453C}"/>
          </ac:spMkLst>
        </pc:spChg>
        <pc:spChg chg="add del">
          <ac:chgData name="Uma Ganesan" userId="783950ef343d668c" providerId="LiveId" clId="{18006AD0-CE55-4FEC-9990-DE816ACF341C}" dt="2019-09-19T09:34:25.255" v="1231"/>
          <ac:spMkLst>
            <pc:docMk/>
            <pc:sldMk cId="1622701761" sldId="333"/>
            <ac:spMk id="3" creationId="{FB9A3BC6-17D7-4116-813C-6AD5CEBF62E7}"/>
          </ac:spMkLst>
        </pc:spChg>
        <pc:spChg chg="add del">
          <ac:chgData name="Uma Ganesan" userId="783950ef343d668c" providerId="LiveId" clId="{18006AD0-CE55-4FEC-9990-DE816ACF341C}" dt="2019-09-19T09:32:50.387" v="1203"/>
          <ac:spMkLst>
            <pc:docMk/>
            <pc:sldMk cId="1622701761" sldId="333"/>
            <ac:spMk id="5" creationId="{4D61CC85-1970-478E-BAFF-64F340C2056B}"/>
          </ac:spMkLst>
        </pc:spChg>
        <pc:spChg chg="add del">
          <ac:chgData name="Uma Ganesan" userId="783950ef343d668c" providerId="LiveId" clId="{18006AD0-CE55-4FEC-9990-DE816ACF341C}" dt="2019-09-19T09:32:55.973" v="1205"/>
          <ac:spMkLst>
            <pc:docMk/>
            <pc:sldMk cId="1622701761" sldId="333"/>
            <ac:spMk id="7" creationId="{D969AA6F-0A40-4954-8BD4-29098A99FFC1}"/>
          </ac:spMkLst>
        </pc:spChg>
        <pc:spChg chg="add del mod">
          <ac:chgData name="Uma Ganesan" userId="783950ef343d668c" providerId="LiveId" clId="{18006AD0-CE55-4FEC-9990-DE816ACF341C}" dt="2019-09-19T09:33:18.794" v="1212"/>
          <ac:spMkLst>
            <pc:docMk/>
            <pc:sldMk cId="1622701761" sldId="333"/>
            <ac:spMk id="9" creationId="{1E1953CD-07FD-4AC2-88A1-574C0A944274}"/>
          </ac:spMkLst>
        </pc:spChg>
        <pc:spChg chg="add mod">
          <ac:chgData name="Uma Ganesan" userId="783950ef343d668c" providerId="LiveId" clId="{18006AD0-CE55-4FEC-9990-DE816ACF341C}" dt="2019-09-19T09:34:50.780" v="1239" actId="207"/>
          <ac:spMkLst>
            <pc:docMk/>
            <pc:sldMk cId="1622701761" sldId="333"/>
            <ac:spMk id="14" creationId="{08E48D4A-32C1-4515-B9CB-6646AFDBD7B7}"/>
          </ac:spMkLst>
        </pc:spChg>
        <pc:graphicFrameChg chg="add del mod">
          <ac:chgData name="Uma Ganesan" userId="783950ef343d668c" providerId="LiveId" clId="{18006AD0-CE55-4FEC-9990-DE816ACF341C}" dt="2019-09-19T09:32:50.387" v="1203"/>
          <ac:graphicFrameMkLst>
            <pc:docMk/>
            <pc:sldMk cId="1622701761" sldId="333"/>
            <ac:graphicFrameMk id="4" creationId="{C44B3BD9-30C4-4BB0-B237-876489FE2659}"/>
          </ac:graphicFrameMkLst>
        </pc:graphicFrameChg>
        <pc:graphicFrameChg chg="add del mod">
          <ac:chgData name="Uma Ganesan" userId="783950ef343d668c" providerId="LiveId" clId="{18006AD0-CE55-4FEC-9990-DE816ACF341C}" dt="2019-09-19T09:32:55.973" v="1205"/>
          <ac:graphicFrameMkLst>
            <pc:docMk/>
            <pc:sldMk cId="1622701761" sldId="333"/>
            <ac:graphicFrameMk id="6" creationId="{25BDAE72-7076-4E18-9F23-C55BB4A38A90}"/>
          </ac:graphicFrameMkLst>
        </pc:graphicFrameChg>
        <pc:graphicFrameChg chg="add del mod">
          <ac:chgData name="Uma Ganesan" userId="783950ef343d668c" providerId="LiveId" clId="{18006AD0-CE55-4FEC-9990-DE816ACF341C}" dt="2019-09-19T09:33:18.794" v="1212"/>
          <ac:graphicFrameMkLst>
            <pc:docMk/>
            <pc:sldMk cId="1622701761" sldId="333"/>
            <ac:graphicFrameMk id="8" creationId="{5C1ADB6D-9FA0-495A-BE03-FE741CC52760}"/>
          </ac:graphicFrameMkLst>
        </pc:graphicFrameChg>
        <pc:graphicFrameChg chg="add del mod modGraphic">
          <ac:chgData name="Uma Ganesan" userId="783950ef343d668c" providerId="LiveId" clId="{18006AD0-CE55-4FEC-9990-DE816ACF341C}" dt="2019-09-19T09:34:02.951" v="1218"/>
          <ac:graphicFrameMkLst>
            <pc:docMk/>
            <pc:sldMk cId="1622701761" sldId="333"/>
            <ac:graphicFrameMk id="10" creationId="{CFD2E365-B11E-422E-B153-1AA8024B8D8B}"/>
          </ac:graphicFrameMkLst>
        </pc:graphicFrameChg>
        <pc:graphicFrameChg chg="add del mod">
          <ac:chgData name="Uma Ganesan" userId="783950ef343d668c" providerId="LiveId" clId="{18006AD0-CE55-4FEC-9990-DE816ACF341C}" dt="2019-09-19T09:34:25.224" v="1230"/>
          <ac:graphicFrameMkLst>
            <pc:docMk/>
            <pc:sldMk cId="1622701761" sldId="333"/>
            <ac:graphicFrameMk id="11" creationId="{A98A7E01-8B5C-4F89-AFF8-4E331C66F968}"/>
          </ac:graphicFrameMkLst>
        </pc:graphicFrameChg>
        <pc:graphicFrameChg chg="add del mod modGraphic">
          <ac:chgData name="Uma Ganesan" userId="783950ef343d668c" providerId="LiveId" clId="{18006AD0-CE55-4FEC-9990-DE816ACF341C}" dt="2019-09-19T09:34:39.792" v="1236" actId="478"/>
          <ac:graphicFrameMkLst>
            <pc:docMk/>
            <pc:sldMk cId="1622701761" sldId="333"/>
            <ac:graphicFrameMk id="12" creationId="{F08D1289-0DD0-4901-94DC-D56BB49DCD6A}"/>
          </ac:graphicFrameMkLst>
        </pc:graphicFrameChg>
        <pc:picChg chg="add mod">
          <ac:chgData name="Uma Ganesan" userId="783950ef343d668c" providerId="LiveId" clId="{18006AD0-CE55-4FEC-9990-DE816ACF341C}" dt="2019-09-19T09:35:51.196" v="1241" actId="1076"/>
          <ac:picMkLst>
            <pc:docMk/>
            <pc:sldMk cId="1622701761" sldId="333"/>
            <ac:picMk id="15" creationId="{634C76D1-2329-4930-9D8D-6AFA17327EFA}"/>
          </ac:picMkLst>
        </pc:picChg>
      </pc:sldChg>
      <pc:sldChg chg="modSp add">
        <pc:chgData name="Uma Ganesan" userId="783950ef343d668c" providerId="LiveId" clId="{18006AD0-CE55-4FEC-9990-DE816ACF341C}" dt="2019-09-19T09:38:18.765" v="1275" actId="27636"/>
        <pc:sldMkLst>
          <pc:docMk/>
          <pc:sldMk cId="4133942984" sldId="334"/>
        </pc:sldMkLst>
        <pc:spChg chg="mod">
          <ac:chgData name="Uma Ganesan" userId="783950ef343d668c" providerId="LiveId" clId="{18006AD0-CE55-4FEC-9990-DE816ACF341C}" dt="2019-09-19T09:38:18.765" v="1275" actId="27636"/>
          <ac:spMkLst>
            <pc:docMk/>
            <pc:sldMk cId="4133942984" sldId="334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38:15.420" v="1273" actId="207"/>
          <ac:spMkLst>
            <pc:docMk/>
            <pc:sldMk cId="4133942984" sldId="334"/>
            <ac:spMk id="3" creationId="{FB9A3BC6-17D7-4116-813C-6AD5CEBF62E7}"/>
          </ac:spMkLst>
        </pc:spChg>
      </pc:sldChg>
      <pc:sldChg chg="addSp delSp modSp add">
        <pc:chgData name="Uma Ganesan" userId="783950ef343d668c" providerId="LiveId" clId="{18006AD0-CE55-4FEC-9990-DE816ACF341C}" dt="2019-09-19T09:13:40.448" v="892" actId="207"/>
        <pc:sldMkLst>
          <pc:docMk/>
          <pc:sldMk cId="3497443774" sldId="335"/>
        </pc:sldMkLst>
        <pc:spChg chg="add del">
          <ac:chgData name="Uma Ganesan" userId="783950ef343d668c" providerId="LiveId" clId="{18006AD0-CE55-4FEC-9990-DE816ACF341C}" dt="2019-09-19T09:11:46.232" v="880" actId="478"/>
          <ac:spMkLst>
            <pc:docMk/>
            <pc:sldMk cId="3497443774" sldId="335"/>
            <ac:spMk id="2" creationId="{480031DE-B37E-44A9-B996-516FEF8F155E}"/>
          </ac:spMkLst>
        </pc:spChg>
        <pc:spChg chg="add del mod">
          <ac:chgData name="Uma Ganesan" userId="783950ef343d668c" providerId="LiveId" clId="{18006AD0-CE55-4FEC-9990-DE816ACF341C}" dt="2019-09-19T09:12:02.028" v="883" actId="20577"/>
          <ac:spMkLst>
            <pc:docMk/>
            <pc:sldMk cId="3497443774" sldId="335"/>
            <ac:spMk id="3" creationId="{B0832586-92FE-40D6-AC4B-D9BD7E3D5A6E}"/>
          </ac:spMkLst>
        </pc:spChg>
        <pc:spChg chg="add del">
          <ac:chgData name="Uma Ganesan" userId="783950ef343d668c" providerId="LiveId" clId="{18006AD0-CE55-4FEC-9990-DE816ACF341C}" dt="2019-09-19T09:12:43.792" v="885" actId="478"/>
          <ac:spMkLst>
            <pc:docMk/>
            <pc:sldMk cId="3497443774" sldId="335"/>
            <ac:spMk id="6" creationId="{5A2510F1-68CA-40BF-8852-8561B613CE99}"/>
          </ac:spMkLst>
        </pc:spChg>
        <pc:spChg chg="add mod">
          <ac:chgData name="Uma Ganesan" userId="783950ef343d668c" providerId="LiveId" clId="{18006AD0-CE55-4FEC-9990-DE816ACF341C}" dt="2019-09-19T09:13:40.448" v="892" actId="207"/>
          <ac:spMkLst>
            <pc:docMk/>
            <pc:sldMk cId="3497443774" sldId="335"/>
            <ac:spMk id="7" creationId="{991EA8C8-C986-473A-AD60-0D99201BC5EB}"/>
          </ac:spMkLst>
        </pc:spChg>
        <pc:picChg chg="add del mod">
          <ac:chgData name="Uma Ganesan" userId="783950ef343d668c" providerId="LiveId" clId="{18006AD0-CE55-4FEC-9990-DE816ACF341C}" dt="2019-09-19T09:11:29.363" v="877"/>
          <ac:picMkLst>
            <pc:docMk/>
            <pc:sldMk cId="3497443774" sldId="335"/>
            <ac:picMk id="4" creationId="{CFC28F73-B0C0-4671-88C0-988D2DAD6F94}"/>
          </ac:picMkLst>
        </pc:picChg>
        <pc:picChg chg="add">
          <ac:chgData name="Uma Ganesan" userId="783950ef343d668c" providerId="LiveId" clId="{18006AD0-CE55-4FEC-9990-DE816ACF341C}" dt="2019-09-19T09:11:47.670" v="881"/>
          <ac:picMkLst>
            <pc:docMk/>
            <pc:sldMk cId="3497443774" sldId="335"/>
            <ac:picMk id="5" creationId="{AC389F8E-BBA3-44ED-9B72-F534359FA313}"/>
          </ac:picMkLst>
        </pc:picChg>
      </pc:sldChg>
      <pc:sldChg chg="addSp delSp modSp add">
        <pc:chgData name="Uma Ganesan" userId="783950ef343d668c" providerId="LiveId" clId="{18006AD0-CE55-4FEC-9990-DE816ACF341C}" dt="2019-09-19T09:23:33.446" v="1077" actId="207"/>
        <pc:sldMkLst>
          <pc:docMk/>
          <pc:sldMk cId="2248721470" sldId="336"/>
        </pc:sldMkLst>
        <pc:spChg chg="del">
          <ac:chgData name="Uma Ganesan" userId="783950ef343d668c" providerId="LiveId" clId="{18006AD0-CE55-4FEC-9990-DE816ACF341C}" dt="2019-09-19T09:20:29.409" v="927" actId="478"/>
          <ac:spMkLst>
            <pc:docMk/>
            <pc:sldMk cId="2248721470" sldId="336"/>
            <ac:spMk id="2" creationId="{CB6A3FA4-910C-4BE8-8A28-11BD435FBC2E}"/>
          </ac:spMkLst>
        </pc:spChg>
        <pc:spChg chg="mod">
          <ac:chgData name="Uma Ganesan" userId="783950ef343d668c" providerId="LiveId" clId="{18006AD0-CE55-4FEC-9990-DE816ACF341C}" dt="2019-09-19T09:23:33.446" v="1077" actId="207"/>
          <ac:spMkLst>
            <pc:docMk/>
            <pc:sldMk cId="2248721470" sldId="336"/>
            <ac:spMk id="3" creationId="{75CF7B83-D6A4-4E65-A756-9F191B38231A}"/>
          </ac:spMkLst>
        </pc:spChg>
        <pc:picChg chg="add mod">
          <ac:chgData name="Uma Ganesan" userId="783950ef343d668c" providerId="LiveId" clId="{18006AD0-CE55-4FEC-9990-DE816ACF341C}" dt="2019-09-19T09:20:33.487" v="929" actId="1076"/>
          <ac:picMkLst>
            <pc:docMk/>
            <pc:sldMk cId="2248721470" sldId="336"/>
            <ac:picMk id="4" creationId="{E9AB79B4-E0D5-44B1-8B54-9E306D370176}"/>
          </ac:picMkLst>
        </pc:picChg>
      </pc:sldChg>
      <pc:sldChg chg="modSp add">
        <pc:chgData name="Uma Ganesan" userId="783950ef343d668c" providerId="LiveId" clId="{18006AD0-CE55-4FEC-9990-DE816ACF341C}" dt="2019-09-19T10:08:54.225" v="1605" actId="207"/>
        <pc:sldMkLst>
          <pc:docMk/>
          <pc:sldMk cId="2608286197" sldId="337"/>
        </pc:sldMkLst>
        <pc:spChg chg="mod">
          <ac:chgData name="Uma Ganesan" userId="783950ef343d668c" providerId="LiveId" clId="{18006AD0-CE55-4FEC-9990-DE816ACF341C}" dt="2019-09-19T10:08:42.079" v="1589"/>
          <ac:spMkLst>
            <pc:docMk/>
            <pc:sldMk cId="2608286197" sldId="337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10:08:54.225" v="1605" actId="207"/>
          <ac:spMkLst>
            <pc:docMk/>
            <pc:sldMk cId="2608286197" sldId="337"/>
            <ac:spMk id="3" creationId="{FB9A3BC6-17D7-4116-813C-6AD5CEBF62E7}"/>
          </ac:spMkLst>
        </pc:spChg>
      </pc:sldChg>
      <pc:sldChg chg="modSp add">
        <pc:chgData name="Uma Ganesan" userId="783950ef343d668c" providerId="LiveId" clId="{18006AD0-CE55-4FEC-9990-DE816ACF341C}" dt="2019-09-19T10:07:49.879" v="1587" actId="14100"/>
        <pc:sldMkLst>
          <pc:docMk/>
          <pc:sldMk cId="1472521985" sldId="338"/>
        </pc:sldMkLst>
        <pc:spChg chg="mod">
          <ac:chgData name="Uma Ganesan" userId="783950ef343d668c" providerId="LiveId" clId="{18006AD0-CE55-4FEC-9990-DE816ACF341C}" dt="2019-09-19T10:07:49.879" v="1587" actId="14100"/>
          <ac:spMkLst>
            <pc:docMk/>
            <pc:sldMk cId="1472521985" sldId="338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10:07:32.090" v="1584" actId="207"/>
          <ac:spMkLst>
            <pc:docMk/>
            <pc:sldMk cId="1472521985" sldId="338"/>
            <ac:spMk id="3" creationId="{FB9A3BC6-17D7-4116-813C-6AD5CEBF62E7}"/>
          </ac:spMkLst>
        </pc:spChg>
      </pc:sldChg>
      <pc:sldChg chg="addSp modSp add">
        <pc:chgData name="Uma Ganesan" userId="783950ef343d668c" providerId="LiveId" clId="{18006AD0-CE55-4FEC-9990-DE816ACF341C}" dt="2019-09-19T10:06:53.954" v="1580" actId="20577"/>
        <pc:sldMkLst>
          <pc:docMk/>
          <pc:sldMk cId="3486435870" sldId="339"/>
        </pc:sldMkLst>
        <pc:spChg chg="mod">
          <ac:chgData name="Uma Ganesan" userId="783950ef343d668c" providerId="LiveId" clId="{18006AD0-CE55-4FEC-9990-DE816ACF341C}" dt="2019-09-19T10:06:53.954" v="1580" actId="20577"/>
          <ac:spMkLst>
            <pc:docMk/>
            <pc:sldMk cId="3486435870" sldId="339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10:05:15.017" v="1558" actId="20577"/>
          <ac:spMkLst>
            <pc:docMk/>
            <pc:sldMk cId="3486435870" sldId="339"/>
            <ac:spMk id="3" creationId="{FB9A3BC6-17D7-4116-813C-6AD5CEBF62E7}"/>
          </ac:spMkLst>
        </pc:spChg>
        <pc:spChg chg="add mod">
          <ac:chgData name="Uma Ganesan" userId="783950ef343d668c" providerId="LiveId" clId="{18006AD0-CE55-4FEC-9990-DE816ACF341C}" dt="2019-09-19T10:06:31.683" v="1567" actId="13926"/>
          <ac:spMkLst>
            <pc:docMk/>
            <pc:sldMk cId="3486435870" sldId="339"/>
            <ac:spMk id="5" creationId="{B845DA9B-1F15-4A84-9226-524B2B90FCF9}"/>
          </ac:spMkLst>
        </pc:spChg>
        <pc:graphicFrameChg chg="add mod">
          <ac:chgData name="Uma Ganesan" userId="783950ef343d668c" providerId="LiveId" clId="{18006AD0-CE55-4FEC-9990-DE816ACF341C}" dt="2019-09-19T10:06:01.604" v="1564" actId="1076"/>
          <ac:graphicFrameMkLst>
            <pc:docMk/>
            <pc:sldMk cId="3486435870" sldId="339"/>
            <ac:graphicFrameMk id="4" creationId="{7C15BE11-EB30-4880-92B1-9B5E3B062634}"/>
          </ac:graphicFrameMkLst>
        </pc:graphicFrameChg>
      </pc:sldChg>
      <pc:sldChg chg="addSp modSp add">
        <pc:chgData name="Uma Ganesan" userId="783950ef343d668c" providerId="LiveId" clId="{18006AD0-CE55-4FEC-9990-DE816ACF341C}" dt="2019-09-19T10:04:35.115" v="1555" actId="1076"/>
        <pc:sldMkLst>
          <pc:docMk/>
          <pc:sldMk cId="4055460147" sldId="340"/>
        </pc:sldMkLst>
        <pc:spChg chg="mod">
          <ac:chgData name="Uma Ganesan" userId="783950ef343d668c" providerId="LiveId" clId="{18006AD0-CE55-4FEC-9990-DE816ACF341C}" dt="2019-09-19T10:04:09.648" v="1549" actId="14100"/>
          <ac:spMkLst>
            <pc:docMk/>
            <pc:sldMk cId="4055460147" sldId="340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10:01:38.202" v="1531" actId="20577"/>
          <ac:spMkLst>
            <pc:docMk/>
            <pc:sldMk cId="4055460147" sldId="340"/>
            <ac:spMk id="3" creationId="{FB9A3BC6-17D7-4116-813C-6AD5CEBF62E7}"/>
          </ac:spMkLst>
        </pc:spChg>
        <pc:spChg chg="add mod">
          <ac:chgData name="Uma Ganesan" userId="783950ef343d668c" providerId="LiveId" clId="{18006AD0-CE55-4FEC-9990-DE816ACF341C}" dt="2019-09-19T10:04:35.115" v="1555" actId="1076"/>
          <ac:spMkLst>
            <pc:docMk/>
            <pc:sldMk cId="4055460147" sldId="340"/>
            <ac:spMk id="5" creationId="{436BDA3E-4BDC-423E-99A5-C9B45EBBC7A3}"/>
          </ac:spMkLst>
        </pc:spChg>
        <pc:graphicFrameChg chg="add mod modGraphic">
          <ac:chgData name="Uma Ganesan" userId="783950ef343d668c" providerId="LiveId" clId="{18006AD0-CE55-4FEC-9990-DE816ACF341C}" dt="2019-09-19T10:04:15.051" v="1551" actId="1076"/>
          <ac:graphicFrameMkLst>
            <pc:docMk/>
            <pc:sldMk cId="4055460147" sldId="340"/>
            <ac:graphicFrameMk id="4" creationId="{5E6A839E-246D-417E-BC5B-7F5AE8C9196E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0:01:22.821" v="1529" actId="27636"/>
        <pc:sldMkLst>
          <pc:docMk/>
          <pc:sldMk cId="2376204356" sldId="341"/>
        </pc:sldMkLst>
        <pc:spChg chg="mod">
          <ac:chgData name="Uma Ganesan" userId="783950ef343d668c" providerId="LiveId" clId="{18006AD0-CE55-4FEC-9990-DE816ACF341C}" dt="2019-09-19T10:01:22.821" v="1529" actId="27636"/>
          <ac:spMkLst>
            <pc:docMk/>
            <pc:sldMk cId="2376204356" sldId="341"/>
            <ac:spMk id="2" creationId="{A7BDA3FE-5154-4E2E-AD59-F616CAE4453C}"/>
          </ac:spMkLst>
        </pc:spChg>
        <pc:spChg chg="del">
          <ac:chgData name="Uma Ganesan" userId="783950ef343d668c" providerId="LiveId" clId="{18006AD0-CE55-4FEC-9990-DE816ACF341C}" dt="2019-09-19T09:56:18.428" v="1463"/>
          <ac:spMkLst>
            <pc:docMk/>
            <pc:sldMk cId="2376204356" sldId="341"/>
            <ac:spMk id="3" creationId="{FB9A3BC6-17D7-4116-813C-6AD5CEBF62E7}"/>
          </ac:spMkLst>
        </pc:spChg>
        <pc:spChg chg="add mod">
          <ac:chgData name="Uma Ganesan" userId="783950ef343d668c" providerId="LiveId" clId="{18006AD0-CE55-4FEC-9990-DE816ACF341C}" dt="2019-09-19T09:56:54.293" v="1469" actId="20577"/>
          <ac:spMkLst>
            <pc:docMk/>
            <pc:sldMk cId="2376204356" sldId="341"/>
            <ac:spMk id="5" creationId="{1B9486EA-CA46-4547-9123-1F7A8E4399F0}"/>
          </ac:spMkLst>
        </pc:spChg>
        <pc:spChg chg="add mod">
          <ac:chgData name="Uma Ganesan" userId="783950ef343d668c" providerId="LiveId" clId="{18006AD0-CE55-4FEC-9990-DE816ACF341C}" dt="2019-09-19T09:57:33.895" v="1477" actId="1076"/>
          <ac:spMkLst>
            <pc:docMk/>
            <pc:sldMk cId="2376204356" sldId="341"/>
            <ac:spMk id="6" creationId="{32A9F93B-0D1C-447B-B849-0DDF2CDD08E3}"/>
          </ac:spMkLst>
        </pc:spChg>
        <pc:graphicFrameChg chg="add mod modGraphic">
          <ac:chgData name="Uma Ganesan" userId="783950ef343d668c" providerId="LiveId" clId="{18006AD0-CE55-4FEC-9990-DE816ACF341C}" dt="2019-09-19T09:56:29.255" v="1466" actId="14100"/>
          <ac:graphicFrameMkLst>
            <pc:docMk/>
            <pc:sldMk cId="2376204356" sldId="341"/>
            <ac:graphicFrameMk id="4" creationId="{7615DEE0-B86D-4D13-A3B9-F1B11D5A688C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09:55:31.990" v="1457" actId="14100"/>
        <pc:sldMkLst>
          <pc:docMk/>
          <pc:sldMk cId="2842117500" sldId="342"/>
        </pc:sldMkLst>
        <pc:spChg chg="del mod">
          <ac:chgData name="Uma Ganesan" userId="783950ef343d668c" providerId="LiveId" clId="{18006AD0-CE55-4FEC-9990-DE816ACF341C}" dt="2019-09-19T09:53:12.168" v="1427" actId="478"/>
          <ac:spMkLst>
            <pc:docMk/>
            <pc:sldMk cId="2842117500" sldId="342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51:54.783" v="1416" actId="207"/>
          <ac:spMkLst>
            <pc:docMk/>
            <pc:sldMk cId="2842117500" sldId="342"/>
            <ac:spMk id="3" creationId="{FB9A3BC6-17D7-4116-813C-6AD5CEBF62E7}"/>
          </ac:spMkLst>
        </pc:spChg>
        <pc:spChg chg="add mod">
          <ac:chgData name="Uma Ganesan" userId="783950ef343d668c" providerId="LiveId" clId="{18006AD0-CE55-4FEC-9990-DE816ACF341C}" dt="2019-09-19T09:55:31.990" v="1457" actId="14100"/>
          <ac:spMkLst>
            <pc:docMk/>
            <pc:sldMk cId="2842117500" sldId="342"/>
            <ac:spMk id="4" creationId="{0B56BADE-E7B8-4293-BAF5-379C437A1EB7}"/>
          </ac:spMkLst>
        </pc:spChg>
        <pc:spChg chg="add del mod">
          <ac:chgData name="Uma Ganesan" userId="783950ef343d668c" providerId="LiveId" clId="{18006AD0-CE55-4FEC-9990-DE816ACF341C}" dt="2019-09-19T09:53:29.078" v="1428" actId="478"/>
          <ac:spMkLst>
            <pc:docMk/>
            <pc:sldMk cId="2842117500" sldId="342"/>
            <ac:spMk id="6" creationId="{DA011770-CB85-46B6-BC02-A8DC3D293C67}"/>
          </ac:spMkLst>
        </pc:spChg>
        <pc:spChg chg="add mod">
          <ac:chgData name="Uma Ganesan" userId="783950ef343d668c" providerId="LiveId" clId="{18006AD0-CE55-4FEC-9990-DE816ACF341C}" dt="2019-09-19T09:55:27.486" v="1456" actId="1076"/>
          <ac:spMkLst>
            <pc:docMk/>
            <pc:sldMk cId="2842117500" sldId="342"/>
            <ac:spMk id="8" creationId="{CFDBA942-FF53-485D-9792-EADE0C856D9C}"/>
          </ac:spMkLst>
        </pc:spChg>
        <pc:graphicFrameChg chg="add mod">
          <ac:chgData name="Uma Ganesan" userId="783950ef343d668c" providerId="LiveId" clId="{18006AD0-CE55-4FEC-9990-DE816ACF341C}" dt="2019-09-19T09:53:56.456" v="1431" actId="1076"/>
          <ac:graphicFrameMkLst>
            <pc:docMk/>
            <pc:sldMk cId="2842117500" sldId="342"/>
            <ac:graphicFrameMk id="7" creationId="{6543BD45-0B59-4A4B-B638-79E82F9DDEBD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09:50:24.096" v="1410" actId="27636"/>
        <pc:sldMkLst>
          <pc:docMk/>
          <pc:sldMk cId="1950744745" sldId="343"/>
        </pc:sldMkLst>
        <pc:spChg chg="del">
          <ac:chgData name="Uma Ganesan" userId="783950ef343d668c" providerId="LiveId" clId="{18006AD0-CE55-4FEC-9990-DE816ACF341C}" dt="2019-09-19T09:45:08.021" v="1297"/>
          <ac:spMkLst>
            <pc:docMk/>
            <pc:sldMk cId="1950744745" sldId="343"/>
            <ac:spMk id="2" creationId="{A7BDA3FE-5154-4E2E-AD59-F616CAE4453C}"/>
          </ac:spMkLst>
        </pc:spChg>
        <pc:spChg chg="mod">
          <ac:chgData name="Uma Ganesan" userId="783950ef343d668c" providerId="LiveId" clId="{18006AD0-CE55-4FEC-9990-DE816ACF341C}" dt="2019-09-19T09:48:21.580" v="1399" actId="207"/>
          <ac:spMkLst>
            <pc:docMk/>
            <pc:sldMk cId="1950744745" sldId="343"/>
            <ac:spMk id="3" creationId="{FB9A3BC6-17D7-4116-813C-6AD5CEBF62E7}"/>
          </ac:spMkLst>
        </pc:spChg>
        <pc:spChg chg="add del">
          <ac:chgData name="Uma Ganesan" userId="783950ef343d668c" providerId="LiveId" clId="{18006AD0-CE55-4FEC-9990-DE816ACF341C}" dt="2019-09-19T09:45:15.076" v="1298" actId="478"/>
          <ac:spMkLst>
            <pc:docMk/>
            <pc:sldMk cId="1950744745" sldId="343"/>
            <ac:spMk id="4" creationId="{42E4E199-56EF-4C00-8A6A-B7AC02B44230}"/>
          </ac:spMkLst>
        </pc:spChg>
        <pc:spChg chg="add del mod">
          <ac:chgData name="Uma Ganesan" userId="783950ef343d668c" providerId="LiveId" clId="{18006AD0-CE55-4FEC-9990-DE816ACF341C}" dt="2019-09-19T09:45:17.672" v="1299"/>
          <ac:spMkLst>
            <pc:docMk/>
            <pc:sldMk cId="1950744745" sldId="343"/>
            <ac:spMk id="5" creationId="{5395A3E2-84EB-4C42-84E5-78AB74BBFB8C}"/>
          </ac:spMkLst>
        </pc:spChg>
        <pc:spChg chg="add del">
          <ac:chgData name="Uma Ganesan" userId="783950ef343d668c" providerId="LiveId" clId="{18006AD0-CE55-4FEC-9990-DE816ACF341C}" dt="2019-09-19T09:45:36.725" v="1300" actId="478"/>
          <ac:spMkLst>
            <pc:docMk/>
            <pc:sldMk cId="1950744745" sldId="343"/>
            <ac:spMk id="6" creationId="{E33D4CCA-8A87-46FB-A732-27E474979548}"/>
          </ac:spMkLst>
        </pc:spChg>
        <pc:spChg chg="add mod">
          <ac:chgData name="Uma Ganesan" userId="783950ef343d668c" providerId="LiveId" clId="{18006AD0-CE55-4FEC-9990-DE816ACF341C}" dt="2019-09-19T09:50:24.096" v="1410" actId="27636"/>
          <ac:spMkLst>
            <pc:docMk/>
            <pc:sldMk cId="1950744745" sldId="343"/>
            <ac:spMk id="7" creationId="{E800F6AC-3D6B-40CA-8627-803E06DE0313}"/>
          </ac:spMkLst>
        </pc:spChg>
        <pc:spChg chg="add del">
          <ac:chgData name="Uma Ganesan" userId="783950ef343d668c" providerId="LiveId" clId="{18006AD0-CE55-4FEC-9990-DE816ACF341C}" dt="2019-09-19T09:46:03.901" v="1305"/>
          <ac:spMkLst>
            <pc:docMk/>
            <pc:sldMk cId="1950744745" sldId="343"/>
            <ac:spMk id="8" creationId="{400F1211-127B-412E-A0D3-43ABE696DDA2}"/>
          </ac:spMkLst>
        </pc:spChg>
        <pc:spChg chg="add del">
          <ac:chgData name="Uma Ganesan" userId="783950ef343d668c" providerId="LiveId" clId="{18006AD0-CE55-4FEC-9990-DE816ACF341C}" dt="2019-09-19T09:46:23.418" v="1310"/>
          <ac:spMkLst>
            <pc:docMk/>
            <pc:sldMk cId="1950744745" sldId="343"/>
            <ac:spMk id="9" creationId="{466B1A3B-7F3C-44DF-AA3B-E0EB8232AC1B}"/>
          </ac:spMkLst>
        </pc:spChg>
        <pc:spChg chg="add mod">
          <ac:chgData name="Uma Ganesan" userId="783950ef343d668c" providerId="LiveId" clId="{18006AD0-CE55-4FEC-9990-DE816ACF341C}" dt="2019-09-19T09:49:17.174" v="1405" actId="1076"/>
          <ac:spMkLst>
            <pc:docMk/>
            <pc:sldMk cId="1950744745" sldId="343"/>
            <ac:spMk id="10" creationId="{E9C39CF7-1A1B-4C57-AE2A-69D9AD876941}"/>
          </ac:spMkLst>
        </pc:spChg>
        <pc:picChg chg="add mod">
          <ac:chgData name="Uma Ganesan" userId="783950ef343d668c" providerId="LiveId" clId="{18006AD0-CE55-4FEC-9990-DE816ACF341C}" dt="2019-09-19T09:48:59.869" v="1402" actId="1076"/>
          <ac:picMkLst>
            <pc:docMk/>
            <pc:sldMk cId="1950744745" sldId="343"/>
            <ac:picMk id="6150" creationId="{C8E17B30-3CEB-4803-8785-C60C7BF2E4A7}"/>
          </ac:picMkLst>
        </pc:picChg>
      </pc:sldChg>
      <pc:sldChg chg="add">
        <pc:chgData name="Uma Ganesan" userId="783950ef343d668c" providerId="LiveId" clId="{18006AD0-CE55-4FEC-9990-DE816ACF341C}" dt="2019-09-19T09:43:53.030" v="1286"/>
        <pc:sldMkLst>
          <pc:docMk/>
          <pc:sldMk cId="2068858514" sldId="344"/>
        </pc:sldMkLst>
      </pc:sldChg>
      <pc:sldChg chg="add">
        <pc:chgData name="Uma Ganesan" userId="783950ef343d668c" providerId="LiveId" clId="{18006AD0-CE55-4FEC-9990-DE816ACF341C}" dt="2019-09-19T10:21:40.826" v="1612"/>
        <pc:sldMkLst>
          <pc:docMk/>
          <pc:sldMk cId="3963505862" sldId="345"/>
        </pc:sldMkLst>
      </pc:sldChg>
      <pc:sldChg chg="add del">
        <pc:chgData name="Uma Ganesan" userId="783950ef343d668c" providerId="LiveId" clId="{18006AD0-CE55-4FEC-9990-DE816ACF341C}" dt="2019-09-19T11:42:08.758" v="2199" actId="2696"/>
        <pc:sldMkLst>
          <pc:docMk/>
          <pc:sldMk cId="1792697865" sldId="346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908424795" sldId="347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740666461" sldId="348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1146207489" sldId="349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825124526" sldId="350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2662430801" sldId="351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1902510282" sldId="352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1624005502" sldId="353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626886509" sldId="354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813681731" sldId="355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4163979245" sldId="356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2052584678" sldId="357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629055983" sldId="358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2432371243" sldId="359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306841519" sldId="360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4100363688" sldId="361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1739592195" sldId="362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921480728" sldId="363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334080011" sldId="364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528939328" sldId="365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1798691151" sldId="366"/>
        </pc:sldMkLst>
      </pc:sldChg>
      <pc:sldChg chg="add">
        <pc:chgData name="Uma Ganesan" userId="783950ef343d668c" providerId="LiveId" clId="{18006AD0-CE55-4FEC-9990-DE816ACF341C}" dt="2019-09-19T10:22:39.825" v="1617"/>
        <pc:sldMkLst>
          <pc:docMk/>
          <pc:sldMk cId="3018959231" sldId="367"/>
        </pc:sldMkLst>
      </pc:sldChg>
      <pc:sldChg chg="addSp delSp modSp add">
        <pc:chgData name="Uma Ganesan" userId="783950ef343d668c" providerId="LiveId" clId="{18006AD0-CE55-4FEC-9990-DE816ACF341C}" dt="2019-09-19T10:29:06.268" v="1655"/>
        <pc:sldMkLst>
          <pc:docMk/>
          <pc:sldMk cId="222136057" sldId="368"/>
        </pc:sldMkLst>
        <pc:spChg chg="add del">
          <ac:chgData name="Uma Ganesan" userId="783950ef343d668c" providerId="LiveId" clId="{18006AD0-CE55-4FEC-9990-DE816ACF341C}" dt="2019-09-19T10:27:48.995" v="1633"/>
          <ac:spMkLst>
            <pc:docMk/>
            <pc:sldMk cId="222136057" sldId="368"/>
            <ac:spMk id="2" creationId="{912B9F45-73C0-4783-AC65-58C9C482B21B}"/>
          </ac:spMkLst>
        </pc:spChg>
        <pc:spChg chg="mod">
          <ac:chgData name="Uma Ganesan" userId="783950ef343d668c" providerId="LiveId" clId="{18006AD0-CE55-4FEC-9990-DE816ACF341C}" dt="2019-09-19T10:29:06.268" v="1655"/>
          <ac:spMkLst>
            <pc:docMk/>
            <pc:sldMk cId="222136057" sldId="368"/>
            <ac:spMk id="3" creationId="{9511CCE1-E106-4442-865C-2C40A72FCDBB}"/>
          </ac:spMkLst>
        </pc:spChg>
        <pc:graphicFrameChg chg="add del mod modGraphic">
          <ac:chgData name="Uma Ganesan" userId="783950ef343d668c" providerId="LiveId" clId="{18006AD0-CE55-4FEC-9990-DE816ACF341C}" dt="2019-09-19T10:27:39.440" v="1622"/>
          <ac:graphicFrameMkLst>
            <pc:docMk/>
            <pc:sldMk cId="222136057" sldId="368"/>
            <ac:graphicFrameMk id="4" creationId="{B7462EB7-2658-4B94-AA40-E103E5FCAB9C}"/>
          </ac:graphicFrameMkLst>
        </pc:graphicFrameChg>
        <pc:graphicFrameChg chg="add del mod">
          <ac:chgData name="Uma Ganesan" userId="783950ef343d668c" providerId="LiveId" clId="{18006AD0-CE55-4FEC-9990-DE816ACF341C}" dt="2019-09-19T10:27:48.932" v="1632"/>
          <ac:graphicFrameMkLst>
            <pc:docMk/>
            <pc:sldMk cId="222136057" sldId="368"/>
            <ac:graphicFrameMk id="5" creationId="{6F0ECBC6-738F-4666-AA1B-7B06B6849AC4}"/>
          </ac:graphicFrameMkLst>
        </pc:graphicFrameChg>
        <pc:graphicFrameChg chg="add mod modGraphic">
          <ac:chgData name="Uma Ganesan" userId="783950ef343d668c" providerId="LiveId" clId="{18006AD0-CE55-4FEC-9990-DE816ACF341C}" dt="2019-09-19T10:28:47.859" v="1641" actId="255"/>
          <ac:graphicFrameMkLst>
            <pc:docMk/>
            <pc:sldMk cId="222136057" sldId="368"/>
            <ac:graphicFrameMk id="6" creationId="{B8AF9443-0964-41C1-B385-03DC54E0DD91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0:37:48.873" v="1752" actId="1076"/>
        <pc:sldMkLst>
          <pc:docMk/>
          <pc:sldMk cId="2121984232" sldId="369"/>
        </pc:sldMkLst>
        <pc:spChg chg="add del mod">
          <ac:chgData name="Uma Ganesan" userId="783950ef343d668c" providerId="LiveId" clId="{18006AD0-CE55-4FEC-9990-DE816ACF341C}" dt="2019-09-19T10:37:48.873" v="1752" actId="1076"/>
          <ac:spMkLst>
            <pc:docMk/>
            <pc:sldMk cId="2121984232" sldId="369"/>
            <ac:spMk id="2" creationId="{9DE22BE3-25A5-46C8-B337-743B33ABA974}"/>
          </ac:spMkLst>
        </pc:spChg>
        <pc:spChg chg="mod">
          <ac:chgData name="Uma Ganesan" userId="783950ef343d668c" providerId="LiveId" clId="{18006AD0-CE55-4FEC-9990-DE816ACF341C}" dt="2019-09-19T10:30:14.903" v="1663" actId="207"/>
          <ac:spMkLst>
            <pc:docMk/>
            <pc:sldMk cId="2121984232" sldId="369"/>
            <ac:spMk id="3" creationId="{F5BF7AA9-26DA-4592-85B6-B9C4E163AD5C}"/>
          </ac:spMkLst>
        </pc:spChg>
        <pc:spChg chg="add mod">
          <ac:chgData name="Uma Ganesan" userId="783950ef343d668c" providerId="LiveId" clId="{18006AD0-CE55-4FEC-9990-DE816ACF341C}" dt="2019-09-19T10:34:59.330" v="1722" actId="14100"/>
          <ac:spMkLst>
            <pc:docMk/>
            <pc:sldMk cId="2121984232" sldId="369"/>
            <ac:spMk id="7" creationId="{C313C718-6DE9-4045-96AF-A41A3F353F84}"/>
          </ac:spMkLst>
        </pc:spChg>
        <pc:spChg chg="add mod">
          <ac:chgData name="Uma Ganesan" userId="783950ef343d668c" providerId="LiveId" clId="{18006AD0-CE55-4FEC-9990-DE816ACF341C}" dt="2019-09-19T10:37:37.600" v="1750" actId="1076"/>
          <ac:spMkLst>
            <pc:docMk/>
            <pc:sldMk cId="2121984232" sldId="369"/>
            <ac:spMk id="8" creationId="{76419ADD-CA0E-47A5-AE32-CE3BA0749FA1}"/>
          </ac:spMkLst>
        </pc:spChg>
        <pc:graphicFrameChg chg="add del mod">
          <ac:chgData name="Uma Ganesan" userId="783950ef343d668c" providerId="LiveId" clId="{18006AD0-CE55-4FEC-9990-DE816ACF341C}" dt="2019-09-19T10:30:20.245" v="1665"/>
          <ac:graphicFrameMkLst>
            <pc:docMk/>
            <pc:sldMk cId="2121984232" sldId="369"/>
            <ac:graphicFrameMk id="4" creationId="{9064F0C1-A411-4C5C-84F3-74507629DA4A}"/>
          </ac:graphicFrameMkLst>
        </pc:graphicFrameChg>
        <pc:graphicFrameChg chg="add del">
          <ac:chgData name="Uma Ganesan" userId="783950ef343d668c" providerId="LiveId" clId="{18006AD0-CE55-4FEC-9990-DE816ACF341C}" dt="2019-09-19T10:32:37.167" v="1692"/>
          <ac:graphicFrameMkLst>
            <pc:docMk/>
            <pc:sldMk cId="2121984232" sldId="369"/>
            <ac:graphicFrameMk id="5" creationId="{C9F122E8-52CE-4F3F-A4EA-BE9AAAFFD65A}"/>
          </ac:graphicFrameMkLst>
        </pc:graphicFrameChg>
        <pc:graphicFrameChg chg="add mod modGraphic">
          <ac:chgData name="Uma Ganesan" userId="783950ef343d668c" providerId="LiveId" clId="{18006AD0-CE55-4FEC-9990-DE816ACF341C}" dt="2019-09-19T10:36:09.466" v="1731" actId="1076"/>
          <ac:graphicFrameMkLst>
            <pc:docMk/>
            <pc:sldMk cId="2121984232" sldId="369"/>
            <ac:graphicFrameMk id="6" creationId="{984D993D-02DD-4FCB-B421-AFAD926A4531}"/>
          </ac:graphicFrameMkLst>
        </pc:graphicFrameChg>
        <pc:graphicFrameChg chg="add mod modGraphic">
          <ac:chgData name="Uma Ganesan" userId="783950ef343d668c" providerId="LiveId" clId="{18006AD0-CE55-4FEC-9990-DE816ACF341C}" dt="2019-09-19T10:37:34.118" v="1749" actId="1076"/>
          <ac:graphicFrameMkLst>
            <pc:docMk/>
            <pc:sldMk cId="2121984232" sldId="369"/>
            <ac:graphicFrameMk id="9" creationId="{F8EBFA03-DAE5-4134-96BE-505FD12B31C0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18:35.683" v="2005" actId="1076"/>
        <pc:sldMkLst>
          <pc:docMk/>
          <pc:sldMk cId="553605268" sldId="370"/>
        </pc:sldMkLst>
        <pc:spChg chg="mod">
          <ac:chgData name="Uma Ganesan" userId="783950ef343d668c" providerId="LiveId" clId="{18006AD0-CE55-4FEC-9990-DE816ACF341C}" dt="2019-09-19T10:50:08.464" v="1812" actId="27636"/>
          <ac:spMkLst>
            <pc:docMk/>
            <pc:sldMk cId="553605268" sldId="370"/>
            <ac:spMk id="2" creationId="{BAEB9403-9A4C-4C7B-A55E-76A0793A4BEB}"/>
          </ac:spMkLst>
        </pc:spChg>
        <pc:spChg chg="del">
          <ac:chgData name="Uma Ganesan" userId="783950ef343d668c" providerId="LiveId" clId="{18006AD0-CE55-4FEC-9990-DE816ACF341C}" dt="2019-09-19T10:48:21.698" v="1794"/>
          <ac:spMkLst>
            <pc:docMk/>
            <pc:sldMk cId="553605268" sldId="370"/>
            <ac:spMk id="3" creationId="{E7A5BA45-FA84-4785-8438-96013E4C7813}"/>
          </ac:spMkLst>
        </pc:spChg>
        <pc:spChg chg="add mod">
          <ac:chgData name="Uma Ganesan" userId="783950ef343d668c" providerId="LiveId" clId="{18006AD0-CE55-4FEC-9990-DE816ACF341C}" dt="2019-09-19T10:50:16.705" v="1814" actId="14100"/>
          <ac:spMkLst>
            <pc:docMk/>
            <pc:sldMk cId="553605268" sldId="370"/>
            <ac:spMk id="4" creationId="{241067F3-418C-493F-A58B-59A40CBA5F86}"/>
          </ac:spMkLst>
        </pc:spChg>
        <pc:spChg chg="add mod">
          <ac:chgData name="Uma Ganesan" userId="783950ef343d668c" providerId="LiveId" clId="{18006AD0-CE55-4FEC-9990-DE816ACF341C}" dt="2019-09-19T10:50:26.221" v="1816" actId="14100"/>
          <ac:spMkLst>
            <pc:docMk/>
            <pc:sldMk cId="553605268" sldId="370"/>
            <ac:spMk id="6" creationId="{EDBAEA36-149A-4AF8-845A-F27146BB1CF2}"/>
          </ac:spMkLst>
        </pc:spChg>
        <pc:spChg chg="add mod">
          <ac:chgData name="Uma Ganesan" userId="783950ef343d668c" providerId="LiveId" clId="{18006AD0-CE55-4FEC-9990-DE816ACF341C}" dt="2019-09-19T10:51:35.194" v="1851" actId="207"/>
          <ac:spMkLst>
            <pc:docMk/>
            <pc:sldMk cId="553605268" sldId="370"/>
            <ac:spMk id="7" creationId="{0D5767DE-5C1A-4FED-937D-B15E9256638A}"/>
          </ac:spMkLst>
        </pc:spChg>
        <pc:spChg chg="add mod">
          <ac:chgData name="Uma Ganesan" userId="783950ef343d668c" providerId="LiveId" clId="{18006AD0-CE55-4FEC-9990-DE816ACF341C}" dt="2019-09-19T10:52:18.115" v="1853" actId="1076"/>
          <ac:spMkLst>
            <pc:docMk/>
            <pc:sldMk cId="553605268" sldId="370"/>
            <ac:spMk id="8" creationId="{7AE74B35-7E6B-4A9A-B98B-5B62D5FF85F6}"/>
          </ac:spMkLst>
        </pc:spChg>
        <pc:spChg chg="add mod">
          <ac:chgData name="Uma Ganesan" userId="783950ef343d668c" providerId="LiveId" clId="{18006AD0-CE55-4FEC-9990-DE816ACF341C}" dt="2019-09-19T11:18:35.683" v="2005" actId="1076"/>
          <ac:spMkLst>
            <pc:docMk/>
            <pc:sldMk cId="553605268" sldId="370"/>
            <ac:spMk id="9" creationId="{0C520A45-8339-4D7A-AF27-DE38E91A636A}"/>
          </ac:spMkLst>
        </pc:spChg>
        <pc:graphicFrameChg chg="add mod modGraphic">
          <ac:chgData name="Uma Ganesan" userId="783950ef343d668c" providerId="LiveId" clId="{18006AD0-CE55-4FEC-9990-DE816ACF341C}" dt="2019-09-19T10:48:49.331" v="1800" actId="255"/>
          <ac:graphicFrameMkLst>
            <pc:docMk/>
            <pc:sldMk cId="553605268" sldId="370"/>
            <ac:graphicFrameMk id="5" creationId="{282059DD-2729-4092-B989-83532497D95A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19:03.878" v="2013" actId="1076"/>
        <pc:sldMkLst>
          <pc:docMk/>
          <pc:sldMk cId="2393703994" sldId="371"/>
        </pc:sldMkLst>
        <pc:spChg chg="del">
          <ac:chgData name="Uma Ganesan" userId="783950ef343d668c" providerId="LiveId" clId="{18006AD0-CE55-4FEC-9990-DE816ACF341C}" dt="2019-09-19T10:52:33.409" v="1855" actId="478"/>
          <ac:spMkLst>
            <pc:docMk/>
            <pc:sldMk cId="2393703994" sldId="371"/>
            <ac:spMk id="2" creationId="{EEE0B18C-1B66-4B3E-9D3A-0CFEDE76ED92}"/>
          </ac:spMkLst>
        </pc:spChg>
        <pc:spChg chg="del">
          <ac:chgData name="Uma Ganesan" userId="783950ef343d668c" providerId="LiveId" clId="{18006AD0-CE55-4FEC-9990-DE816ACF341C}" dt="2019-09-19T10:52:45.753" v="1856"/>
          <ac:spMkLst>
            <pc:docMk/>
            <pc:sldMk cId="2393703994" sldId="371"/>
            <ac:spMk id="3" creationId="{A67CC2B4-35CB-4E5A-B3D8-F50F2F99DD7B}"/>
          </ac:spMkLst>
        </pc:spChg>
        <pc:spChg chg="add mod">
          <ac:chgData name="Uma Ganesan" userId="783950ef343d668c" providerId="LiveId" clId="{18006AD0-CE55-4FEC-9990-DE816ACF341C}" dt="2019-09-19T10:54:47.806" v="1877" actId="1076"/>
          <ac:spMkLst>
            <pc:docMk/>
            <pc:sldMk cId="2393703994" sldId="371"/>
            <ac:spMk id="6" creationId="{F900E50B-CF39-44EF-9432-5E61C1C2E6C7}"/>
          </ac:spMkLst>
        </pc:spChg>
        <pc:spChg chg="add mod">
          <ac:chgData name="Uma Ganesan" userId="783950ef343d668c" providerId="LiveId" clId="{18006AD0-CE55-4FEC-9990-DE816ACF341C}" dt="2019-09-19T10:55:09.167" v="1879" actId="1076"/>
          <ac:spMkLst>
            <pc:docMk/>
            <pc:sldMk cId="2393703994" sldId="371"/>
            <ac:spMk id="7" creationId="{5DE5FC46-E311-43EF-9F8E-87B4309DC44C}"/>
          </ac:spMkLst>
        </pc:spChg>
        <pc:spChg chg="add del">
          <ac:chgData name="Uma Ganesan" userId="783950ef343d668c" providerId="LiveId" clId="{18006AD0-CE55-4FEC-9990-DE816ACF341C}" dt="2019-09-19T11:18:50.679" v="2007"/>
          <ac:spMkLst>
            <pc:docMk/>
            <pc:sldMk cId="2393703994" sldId="371"/>
            <ac:spMk id="8" creationId="{12200807-3488-4960-85AE-A8B1B3AD147F}"/>
          </ac:spMkLst>
        </pc:spChg>
        <pc:spChg chg="add del">
          <ac:chgData name="Uma Ganesan" userId="783950ef343d668c" providerId="LiveId" clId="{18006AD0-CE55-4FEC-9990-DE816ACF341C}" dt="2019-09-19T11:19:00.324" v="2011"/>
          <ac:spMkLst>
            <pc:docMk/>
            <pc:sldMk cId="2393703994" sldId="371"/>
            <ac:spMk id="9" creationId="{AE838A34-8A8C-4034-801B-B90E3A5E03F8}"/>
          </ac:spMkLst>
        </pc:spChg>
        <pc:spChg chg="add mod">
          <ac:chgData name="Uma Ganesan" userId="783950ef343d668c" providerId="LiveId" clId="{18006AD0-CE55-4FEC-9990-DE816ACF341C}" dt="2019-09-19T11:19:03.878" v="2013" actId="1076"/>
          <ac:spMkLst>
            <pc:docMk/>
            <pc:sldMk cId="2393703994" sldId="371"/>
            <ac:spMk id="10" creationId="{769C22D7-3A9F-4B13-973B-2C9FBD2597B3}"/>
          </ac:spMkLst>
        </pc:spChg>
        <pc:graphicFrameChg chg="add mod modGraphic">
          <ac:chgData name="Uma Ganesan" userId="783950ef343d668c" providerId="LiveId" clId="{18006AD0-CE55-4FEC-9990-DE816ACF341C}" dt="2019-09-19T10:54:28.972" v="1875" actId="1076"/>
          <ac:graphicFrameMkLst>
            <pc:docMk/>
            <pc:sldMk cId="2393703994" sldId="371"/>
            <ac:graphicFrameMk id="4" creationId="{1CEAEA39-94B3-4598-985E-0B4477E317EB}"/>
          </ac:graphicFrameMkLst>
        </pc:graphicFrameChg>
        <pc:graphicFrameChg chg="add mod modGraphic">
          <ac:chgData name="Uma Ganesan" userId="783950ef343d668c" providerId="LiveId" clId="{18006AD0-CE55-4FEC-9990-DE816ACF341C}" dt="2019-09-19T10:54:06.933" v="1871" actId="14100"/>
          <ac:graphicFrameMkLst>
            <pc:docMk/>
            <pc:sldMk cId="2393703994" sldId="371"/>
            <ac:graphicFrameMk id="5" creationId="{50EC5292-2A39-486A-A500-574BBDFEFD8D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20:06.702" v="2029" actId="1076"/>
        <pc:sldMkLst>
          <pc:docMk/>
          <pc:sldMk cId="2788417478" sldId="372"/>
        </pc:sldMkLst>
        <pc:spChg chg="mod">
          <ac:chgData name="Uma Ganesan" userId="783950ef343d668c" providerId="LiveId" clId="{18006AD0-CE55-4FEC-9990-DE816ACF341C}" dt="2019-09-19T11:09:31.836" v="1911" actId="27636"/>
          <ac:spMkLst>
            <pc:docMk/>
            <pc:sldMk cId="2788417478" sldId="372"/>
            <ac:spMk id="2" creationId="{19E8344F-0789-4F5C-A347-3DA3A2F46CB3}"/>
          </ac:spMkLst>
        </pc:spChg>
        <pc:spChg chg="add del">
          <ac:chgData name="Uma Ganesan" userId="783950ef343d668c" providerId="LiveId" clId="{18006AD0-CE55-4FEC-9990-DE816ACF341C}" dt="2019-09-19T11:08:22.344" v="1901"/>
          <ac:spMkLst>
            <pc:docMk/>
            <pc:sldMk cId="2788417478" sldId="372"/>
            <ac:spMk id="3" creationId="{9168198E-FAF7-44B4-B375-48848902BCF3}"/>
          </ac:spMkLst>
        </pc:spChg>
        <pc:spChg chg="add mod">
          <ac:chgData name="Uma Ganesan" userId="783950ef343d668c" providerId="LiveId" clId="{18006AD0-CE55-4FEC-9990-DE816ACF341C}" dt="2019-09-19T11:10:28.766" v="1917" actId="1076"/>
          <ac:spMkLst>
            <pc:docMk/>
            <pc:sldMk cId="2788417478" sldId="372"/>
            <ac:spMk id="4" creationId="{1EE6ADFA-C7C5-453A-AC36-EA273ABEC347}"/>
          </ac:spMkLst>
        </pc:spChg>
        <pc:spChg chg="add mod">
          <ac:chgData name="Uma Ganesan" userId="783950ef343d668c" providerId="LiveId" clId="{18006AD0-CE55-4FEC-9990-DE816ACF341C}" dt="2019-09-19T11:09:20.159" v="1909" actId="1076"/>
          <ac:spMkLst>
            <pc:docMk/>
            <pc:sldMk cId="2788417478" sldId="372"/>
            <ac:spMk id="7" creationId="{3BE147EE-000C-41DD-9F8E-FAAC74BFE2FF}"/>
          </ac:spMkLst>
        </pc:spChg>
        <pc:spChg chg="add mod">
          <ac:chgData name="Uma Ganesan" userId="783950ef343d668c" providerId="LiveId" clId="{18006AD0-CE55-4FEC-9990-DE816ACF341C}" dt="2019-09-19T11:09:59.846" v="1915" actId="14100"/>
          <ac:spMkLst>
            <pc:docMk/>
            <pc:sldMk cId="2788417478" sldId="372"/>
            <ac:spMk id="8" creationId="{CFFE7C5B-B130-498C-9FD1-1FC8683615C8}"/>
          </ac:spMkLst>
        </pc:spChg>
        <pc:spChg chg="add mod">
          <ac:chgData name="Uma Ganesan" userId="783950ef343d668c" providerId="LiveId" clId="{18006AD0-CE55-4FEC-9990-DE816ACF341C}" dt="2019-09-19T11:11:04.090" v="1921" actId="1076"/>
          <ac:spMkLst>
            <pc:docMk/>
            <pc:sldMk cId="2788417478" sldId="372"/>
            <ac:spMk id="9" creationId="{947D4F30-6880-4604-8788-046738A18588}"/>
          </ac:spMkLst>
        </pc:spChg>
        <pc:spChg chg="add mod">
          <ac:chgData name="Uma Ganesan" userId="783950ef343d668c" providerId="LiveId" clId="{18006AD0-CE55-4FEC-9990-DE816ACF341C}" dt="2019-09-19T11:10:57.702" v="1920" actId="1076"/>
          <ac:spMkLst>
            <pc:docMk/>
            <pc:sldMk cId="2788417478" sldId="372"/>
            <ac:spMk id="10" creationId="{21C8C60C-3514-40A9-BD1A-B8E4C40F5E58}"/>
          </ac:spMkLst>
        </pc:spChg>
        <pc:spChg chg="add del">
          <ac:chgData name="Uma Ganesan" userId="783950ef343d668c" providerId="LiveId" clId="{18006AD0-CE55-4FEC-9990-DE816ACF341C}" dt="2019-09-19T11:19:19.513" v="2017"/>
          <ac:spMkLst>
            <pc:docMk/>
            <pc:sldMk cId="2788417478" sldId="372"/>
            <ac:spMk id="11" creationId="{6D42809A-CCCB-449F-83E6-FA823F1D763A}"/>
          </ac:spMkLst>
        </pc:spChg>
        <pc:spChg chg="add mod">
          <ac:chgData name="Uma Ganesan" userId="783950ef343d668c" providerId="LiveId" clId="{18006AD0-CE55-4FEC-9990-DE816ACF341C}" dt="2019-09-19T11:20:06.702" v="2029" actId="1076"/>
          <ac:spMkLst>
            <pc:docMk/>
            <pc:sldMk cId="2788417478" sldId="372"/>
            <ac:spMk id="13" creationId="{64AE3284-261E-4342-BECE-45C5E5F8F92D}"/>
          </ac:spMkLst>
        </pc:spChg>
        <pc:graphicFrameChg chg="add del mod">
          <ac:chgData name="Uma Ganesan" userId="783950ef343d668c" providerId="LiveId" clId="{18006AD0-CE55-4FEC-9990-DE816ACF341C}" dt="2019-09-19T11:08:22.308" v="1900"/>
          <ac:graphicFrameMkLst>
            <pc:docMk/>
            <pc:sldMk cId="2788417478" sldId="372"/>
            <ac:graphicFrameMk id="5" creationId="{E8195DAC-BBE3-446B-B0AE-FA1A48C16ECA}"/>
          </ac:graphicFrameMkLst>
        </pc:graphicFrameChg>
        <pc:graphicFrameChg chg="add mod modGraphic">
          <ac:chgData name="Uma Ganesan" userId="783950ef343d668c" providerId="LiveId" clId="{18006AD0-CE55-4FEC-9990-DE816ACF341C}" dt="2019-09-19T11:08:56.370" v="1907" actId="1076"/>
          <ac:graphicFrameMkLst>
            <pc:docMk/>
            <pc:sldMk cId="2788417478" sldId="372"/>
            <ac:graphicFrameMk id="6" creationId="{A1B9A955-8E83-408F-9D23-2C3A0D78F1B4}"/>
          </ac:graphicFrameMkLst>
        </pc:graphicFrameChg>
        <pc:picChg chg="add del mod">
          <ac:chgData name="Uma Ganesan" userId="783950ef343d668c" providerId="LiveId" clId="{18006AD0-CE55-4FEC-9990-DE816ACF341C}" dt="2019-09-19T11:19:44.177" v="2023"/>
          <ac:picMkLst>
            <pc:docMk/>
            <pc:sldMk cId="2788417478" sldId="372"/>
            <ac:picMk id="12" creationId="{1E6B38BD-022C-4AFB-8253-63854693BADF}"/>
          </ac:picMkLst>
        </pc:picChg>
      </pc:sldChg>
      <pc:sldChg chg="addSp delSp modSp add">
        <pc:chgData name="Uma Ganesan" userId="783950ef343d668c" providerId="LiveId" clId="{18006AD0-CE55-4FEC-9990-DE816ACF341C}" dt="2019-09-19T11:20:15.855" v="2032" actId="1036"/>
        <pc:sldMkLst>
          <pc:docMk/>
          <pc:sldMk cId="1414029343" sldId="373"/>
        </pc:sldMkLst>
        <pc:spChg chg="del">
          <ac:chgData name="Uma Ganesan" userId="783950ef343d668c" providerId="LiveId" clId="{18006AD0-CE55-4FEC-9990-DE816ACF341C}" dt="2019-09-19T11:11:40.213" v="1924" actId="478"/>
          <ac:spMkLst>
            <pc:docMk/>
            <pc:sldMk cId="1414029343" sldId="373"/>
            <ac:spMk id="2" creationId="{4B280916-4491-408D-8F45-8A2E26F753D0}"/>
          </ac:spMkLst>
        </pc:spChg>
        <pc:spChg chg="del">
          <ac:chgData name="Uma Ganesan" userId="783950ef343d668c" providerId="LiveId" clId="{18006AD0-CE55-4FEC-9990-DE816ACF341C}" dt="2019-09-19T11:14:41.919" v="1980"/>
          <ac:spMkLst>
            <pc:docMk/>
            <pc:sldMk cId="1414029343" sldId="373"/>
            <ac:spMk id="3" creationId="{38AE0500-18BB-4CE7-A65B-EAC021B831A5}"/>
          </ac:spMkLst>
        </pc:spChg>
        <pc:spChg chg="add mod">
          <ac:chgData name="Uma Ganesan" userId="783950ef343d668c" providerId="LiveId" clId="{18006AD0-CE55-4FEC-9990-DE816ACF341C}" dt="2019-09-19T11:17:12.637" v="1996"/>
          <ac:spMkLst>
            <pc:docMk/>
            <pc:sldMk cId="1414029343" sldId="373"/>
            <ac:spMk id="4" creationId="{40E1EF13-E193-4192-9DB5-0D1DC630CDE9}"/>
          </ac:spMkLst>
        </pc:spChg>
        <pc:spChg chg="add mod">
          <ac:chgData name="Uma Ganesan" userId="783950ef343d668c" providerId="LiveId" clId="{18006AD0-CE55-4FEC-9990-DE816ACF341C}" dt="2019-09-19T11:16:46.589" v="1993" actId="1076"/>
          <ac:spMkLst>
            <pc:docMk/>
            <pc:sldMk cId="1414029343" sldId="373"/>
            <ac:spMk id="7" creationId="{66EADA4A-2038-444F-A756-B3006D2DAF00}"/>
          </ac:spMkLst>
        </pc:spChg>
        <pc:spChg chg="add mod">
          <ac:chgData name="Uma Ganesan" userId="783950ef343d668c" providerId="LiveId" clId="{18006AD0-CE55-4FEC-9990-DE816ACF341C}" dt="2019-09-19T11:17:33.759" v="1998" actId="1076"/>
          <ac:spMkLst>
            <pc:docMk/>
            <pc:sldMk cId="1414029343" sldId="373"/>
            <ac:spMk id="8" creationId="{2FBA3813-503D-4D5E-A080-A0361693B006}"/>
          </ac:spMkLst>
        </pc:spChg>
        <pc:spChg chg="add mod">
          <ac:chgData name="Uma Ganesan" userId="783950ef343d668c" providerId="LiveId" clId="{18006AD0-CE55-4FEC-9990-DE816ACF341C}" dt="2019-09-19T11:20:15.855" v="2032" actId="1036"/>
          <ac:spMkLst>
            <pc:docMk/>
            <pc:sldMk cId="1414029343" sldId="373"/>
            <ac:spMk id="9" creationId="{EB551C3E-6876-44E1-B7CA-4BEC385E0B1F}"/>
          </ac:spMkLst>
        </pc:spChg>
        <pc:graphicFrameChg chg="add mod modGraphic">
          <ac:chgData name="Uma Ganesan" userId="783950ef343d668c" providerId="LiveId" clId="{18006AD0-CE55-4FEC-9990-DE816ACF341C}" dt="2019-09-19T11:15:54.333" v="1988" actId="1076"/>
          <ac:graphicFrameMkLst>
            <pc:docMk/>
            <pc:sldMk cId="1414029343" sldId="373"/>
            <ac:graphicFrameMk id="5" creationId="{E411C7F6-047A-4D89-A8EC-3AC5631F9C71}"/>
          </ac:graphicFrameMkLst>
        </pc:graphicFrameChg>
        <pc:graphicFrameChg chg="add mod modGraphic">
          <ac:chgData name="Uma Ganesan" userId="783950ef343d668c" providerId="LiveId" clId="{18006AD0-CE55-4FEC-9990-DE816ACF341C}" dt="2019-09-19T11:16:01.111" v="1989" actId="14100"/>
          <ac:graphicFrameMkLst>
            <pc:docMk/>
            <pc:sldMk cId="1414029343" sldId="373"/>
            <ac:graphicFrameMk id="6" creationId="{AA2DCDFC-4C8E-4C03-8EC3-03887528A194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30:16.451" v="2115" actId="207"/>
        <pc:sldMkLst>
          <pc:docMk/>
          <pc:sldMk cId="2914205513" sldId="374"/>
        </pc:sldMkLst>
        <pc:spChg chg="mod">
          <ac:chgData name="Uma Ganesan" userId="783950ef343d668c" providerId="LiveId" clId="{18006AD0-CE55-4FEC-9990-DE816ACF341C}" dt="2019-09-19T11:27:38.661" v="2071" actId="20577"/>
          <ac:spMkLst>
            <pc:docMk/>
            <pc:sldMk cId="2914205513" sldId="374"/>
            <ac:spMk id="2" creationId="{F9CBEDB6-F1D3-4860-84F1-5223CE993C6F}"/>
          </ac:spMkLst>
        </pc:spChg>
        <pc:spChg chg="mod">
          <ac:chgData name="Uma Ganesan" userId="783950ef343d668c" providerId="LiveId" clId="{18006AD0-CE55-4FEC-9990-DE816ACF341C}" dt="2019-09-19T11:26:15.771" v="2061" actId="20577"/>
          <ac:spMkLst>
            <pc:docMk/>
            <pc:sldMk cId="2914205513" sldId="374"/>
            <ac:spMk id="3" creationId="{16F4E288-98C3-49EA-BBDE-A367B46A465C}"/>
          </ac:spMkLst>
        </pc:spChg>
        <pc:spChg chg="add mod">
          <ac:chgData name="Uma Ganesan" userId="783950ef343d668c" providerId="LiveId" clId="{18006AD0-CE55-4FEC-9990-DE816ACF341C}" dt="2019-09-19T11:28:01.753" v="2075" actId="14100"/>
          <ac:spMkLst>
            <pc:docMk/>
            <pc:sldMk cId="2914205513" sldId="374"/>
            <ac:spMk id="6" creationId="{6789AD0D-92F4-48F9-AEDF-670699FAEF97}"/>
          </ac:spMkLst>
        </pc:spChg>
        <pc:spChg chg="add mod">
          <ac:chgData name="Uma Ganesan" userId="783950ef343d668c" providerId="LiveId" clId="{18006AD0-CE55-4FEC-9990-DE816ACF341C}" dt="2019-09-19T11:28:21.840" v="2077" actId="1076"/>
          <ac:spMkLst>
            <pc:docMk/>
            <pc:sldMk cId="2914205513" sldId="374"/>
            <ac:spMk id="7" creationId="{7A2BF817-DD1B-4EBE-98A5-07AE1BC7BC08}"/>
          </ac:spMkLst>
        </pc:spChg>
        <pc:spChg chg="add mod">
          <ac:chgData name="Uma Ganesan" userId="783950ef343d668c" providerId="LiveId" clId="{18006AD0-CE55-4FEC-9990-DE816ACF341C}" dt="2019-09-19T11:28:48.470" v="2081" actId="1076"/>
          <ac:spMkLst>
            <pc:docMk/>
            <pc:sldMk cId="2914205513" sldId="374"/>
            <ac:spMk id="8" creationId="{10B56F56-65A5-4904-84B0-CEC9984AB934}"/>
          </ac:spMkLst>
        </pc:spChg>
        <pc:spChg chg="add mod">
          <ac:chgData name="Uma Ganesan" userId="783950ef343d668c" providerId="LiveId" clId="{18006AD0-CE55-4FEC-9990-DE816ACF341C}" dt="2019-09-19T11:30:16.451" v="2115" actId="207"/>
          <ac:spMkLst>
            <pc:docMk/>
            <pc:sldMk cId="2914205513" sldId="374"/>
            <ac:spMk id="9" creationId="{D7365A41-641C-41A0-BDAE-087F60D99BDD}"/>
          </ac:spMkLst>
        </pc:spChg>
        <pc:graphicFrameChg chg="add del">
          <ac:chgData name="Uma Ganesan" userId="783950ef343d668c" providerId="LiveId" clId="{18006AD0-CE55-4FEC-9990-DE816ACF341C}" dt="2019-09-19T11:26:36.817" v="2063" actId="478"/>
          <ac:graphicFrameMkLst>
            <pc:docMk/>
            <pc:sldMk cId="2914205513" sldId="374"/>
            <ac:graphicFrameMk id="4" creationId="{1B7E7436-812A-42A8-901C-C17193811800}"/>
          </ac:graphicFrameMkLst>
        </pc:graphicFrameChg>
        <pc:graphicFrameChg chg="add mod modGraphic">
          <ac:chgData name="Uma Ganesan" userId="783950ef343d668c" providerId="LiveId" clId="{18006AD0-CE55-4FEC-9990-DE816ACF341C}" dt="2019-09-19T11:27:46.289" v="2072" actId="1076"/>
          <ac:graphicFrameMkLst>
            <pc:docMk/>
            <pc:sldMk cId="2914205513" sldId="374"/>
            <ac:graphicFrameMk id="5" creationId="{83076487-E5F7-457E-970A-C5C9347683F0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36:08.362" v="2168" actId="1036"/>
        <pc:sldMkLst>
          <pc:docMk/>
          <pc:sldMk cId="142189588" sldId="375"/>
        </pc:sldMkLst>
        <pc:spChg chg="del">
          <ac:chgData name="Uma Ganesan" userId="783950ef343d668c" providerId="LiveId" clId="{18006AD0-CE55-4FEC-9990-DE816ACF341C}" dt="2019-09-19T11:29:15.104" v="2083" actId="478"/>
          <ac:spMkLst>
            <pc:docMk/>
            <pc:sldMk cId="142189588" sldId="375"/>
            <ac:spMk id="2" creationId="{F7656688-B86B-4EAC-9924-B6A50C570028}"/>
          </ac:spMkLst>
        </pc:spChg>
        <pc:spChg chg="mod">
          <ac:chgData name="Uma Ganesan" userId="783950ef343d668c" providerId="LiveId" clId="{18006AD0-CE55-4FEC-9990-DE816ACF341C}" dt="2019-09-19T11:30:35.390" v="2117" actId="20577"/>
          <ac:spMkLst>
            <pc:docMk/>
            <pc:sldMk cId="142189588" sldId="375"/>
            <ac:spMk id="3" creationId="{610ED550-B3E5-428C-BCD9-DF584704F499}"/>
          </ac:spMkLst>
        </pc:spChg>
        <pc:spChg chg="add mod">
          <ac:chgData name="Uma Ganesan" userId="783950ef343d668c" providerId="LiveId" clId="{18006AD0-CE55-4FEC-9990-DE816ACF341C}" dt="2019-09-19T11:33:37.410" v="2139" actId="1076"/>
          <ac:spMkLst>
            <pc:docMk/>
            <pc:sldMk cId="142189588" sldId="375"/>
            <ac:spMk id="4" creationId="{F5CAF8FD-52F3-4257-944D-4D9B3421FB23}"/>
          </ac:spMkLst>
        </pc:spChg>
        <pc:spChg chg="add mod">
          <ac:chgData name="Uma Ganesan" userId="783950ef343d668c" providerId="LiveId" clId="{18006AD0-CE55-4FEC-9990-DE816ACF341C}" dt="2019-09-19T11:35:45.297" v="2160" actId="1076"/>
          <ac:spMkLst>
            <pc:docMk/>
            <pc:sldMk cId="142189588" sldId="375"/>
            <ac:spMk id="8" creationId="{8B91497E-C830-4373-B1E9-08A7E7A7B1E9}"/>
          </ac:spMkLst>
        </pc:spChg>
        <pc:spChg chg="add mod">
          <ac:chgData name="Uma Ganesan" userId="783950ef343d668c" providerId="LiveId" clId="{18006AD0-CE55-4FEC-9990-DE816ACF341C}" dt="2019-09-19T11:33:59.536" v="2142" actId="1076"/>
          <ac:spMkLst>
            <pc:docMk/>
            <pc:sldMk cId="142189588" sldId="375"/>
            <ac:spMk id="9" creationId="{ACFB9DAE-E46E-4A34-BD03-111FCFE1686E}"/>
          </ac:spMkLst>
        </pc:spChg>
        <pc:spChg chg="add mod">
          <ac:chgData name="Uma Ganesan" userId="783950ef343d668c" providerId="LiveId" clId="{18006AD0-CE55-4FEC-9990-DE816ACF341C}" dt="2019-09-19T11:33:43.441" v="2140" actId="1076"/>
          <ac:spMkLst>
            <pc:docMk/>
            <pc:sldMk cId="142189588" sldId="375"/>
            <ac:spMk id="10" creationId="{81956F5C-4327-433E-8F03-CA648F7EBF61}"/>
          </ac:spMkLst>
        </pc:spChg>
        <pc:spChg chg="add mod">
          <ac:chgData name="Uma Ganesan" userId="783950ef343d668c" providerId="LiveId" clId="{18006AD0-CE55-4FEC-9990-DE816ACF341C}" dt="2019-09-19T11:34:10.211" v="2144" actId="1076"/>
          <ac:spMkLst>
            <pc:docMk/>
            <pc:sldMk cId="142189588" sldId="375"/>
            <ac:spMk id="11" creationId="{66A1AD51-96F9-4C3E-9747-51DD29B839E4}"/>
          </ac:spMkLst>
        </pc:spChg>
        <pc:spChg chg="add mod">
          <ac:chgData name="Uma Ganesan" userId="783950ef343d668c" providerId="LiveId" clId="{18006AD0-CE55-4FEC-9990-DE816ACF341C}" dt="2019-09-19T11:35:40.333" v="2159" actId="1076"/>
          <ac:spMkLst>
            <pc:docMk/>
            <pc:sldMk cId="142189588" sldId="375"/>
            <ac:spMk id="12" creationId="{A8542DF0-2A42-4CCD-966A-DA59E6AB5504}"/>
          </ac:spMkLst>
        </pc:spChg>
        <pc:spChg chg="add mod">
          <ac:chgData name="Uma Ganesan" userId="783950ef343d668c" providerId="LiveId" clId="{18006AD0-CE55-4FEC-9990-DE816ACF341C}" dt="2019-09-19T11:35:57.828" v="2164" actId="1076"/>
          <ac:spMkLst>
            <pc:docMk/>
            <pc:sldMk cId="142189588" sldId="375"/>
            <ac:spMk id="13" creationId="{092D5222-36FB-41EC-BEE3-BABDC192C032}"/>
          </ac:spMkLst>
        </pc:spChg>
        <pc:spChg chg="add mod">
          <ac:chgData name="Uma Ganesan" userId="783950ef343d668c" providerId="LiveId" clId="{18006AD0-CE55-4FEC-9990-DE816ACF341C}" dt="2019-09-19T11:36:08.362" v="2168" actId="1036"/>
          <ac:spMkLst>
            <pc:docMk/>
            <pc:sldMk cId="142189588" sldId="375"/>
            <ac:spMk id="14" creationId="{091D5326-DE59-4412-8CF7-8E819F4ED8F8}"/>
          </ac:spMkLst>
        </pc:spChg>
        <pc:graphicFrameChg chg="add mod">
          <ac:chgData name="Uma Ganesan" userId="783950ef343d668c" providerId="LiveId" clId="{18006AD0-CE55-4FEC-9990-DE816ACF341C}" dt="2019-09-19T11:33:49.553" v="2141" actId="1076"/>
          <ac:graphicFrameMkLst>
            <pc:docMk/>
            <pc:sldMk cId="142189588" sldId="375"/>
            <ac:graphicFrameMk id="5" creationId="{7FE78561-969C-4DB9-BDAB-AE16F4BC51C4}"/>
          </ac:graphicFrameMkLst>
        </pc:graphicFrameChg>
        <pc:graphicFrameChg chg="add mod modGraphic">
          <ac:chgData name="Uma Ganesan" userId="783950ef343d668c" providerId="LiveId" clId="{18006AD0-CE55-4FEC-9990-DE816ACF341C}" dt="2019-09-19T11:34:04.878" v="2143" actId="1076"/>
          <ac:graphicFrameMkLst>
            <pc:docMk/>
            <pc:sldMk cId="142189588" sldId="375"/>
            <ac:graphicFrameMk id="6" creationId="{A5B0FA4B-A4AD-4B48-945C-06616C7CDB3B}"/>
          </ac:graphicFrameMkLst>
        </pc:graphicFrameChg>
        <pc:graphicFrameChg chg="add mod">
          <ac:chgData name="Uma Ganesan" userId="783950ef343d668c" providerId="LiveId" clId="{18006AD0-CE55-4FEC-9990-DE816ACF341C}" dt="2019-09-19T11:35:53.601" v="2163" actId="1076"/>
          <ac:graphicFrameMkLst>
            <pc:docMk/>
            <pc:sldMk cId="142189588" sldId="375"/>
            <ac:graphicFrameMk id="7" creationId="{75574A43-41B6-41E8-A63E-0BC11B9E34B6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43:13.091" v="2241" actId="27636"/>
        <pc:sldMkLst>
          <pc:docMk/>
          <pc:sldMk cId="376292716" sldId="376"/>
        </pc:sldMkLst>
        <pc:spChg chg="mod">
          <ac:chgData name="Uma Ganesan" userId="783950ef343d668c" providerId="LiveId" clId="{18006AD0-CE55-4FEC-9990-DE816ACF341C}" dt="2019-09-19T11:43:13.091" v="2241" actId="27636"/>
          <ac:spMkLst>
            <pc:docMk/>
            <pc:sldMk cId="376292716" sldId="376"/>
            <ac:spMk id="2" creationId="{9F82E131-5F7E-4A4A-9EBF-499861445DD3}"/>
          </ac:spMkLst>
        </pc:spChg>
        <pc:spChg chg="add del">
          <ac:chgData name="Uma Ganesan" userId="783950ef343d668c" providerId="LiveId" clId="{18006AD0-CE55-4FEC-9990-DE816ACF341C}" dt="2019-09-19T11:39:43.833" v="2177"/>
          <ac:spMkLst>
            <pc:docMk/>
            <pc:sldMk cId="376292716" sldId="376"/>
            <ac:spMk id="3" creationId="{E2866558-8B80-4E91-A986-5E04835840C0}"/>
          </ac:spMkLst>
        </pc:spChg>
        <pc:spChg chg="add mod">
          <ac:chgData name="Uma Ganesan" userId="783950ef343d668c" providerId="LiveId" clId="{18006AD0-CE55-4FEC-9990-DE816ACF341C}" dt="2019-09-19T11:41:49.601" v="2196" actId="14100"/>
          <ac:spMkLst>
            <pc:docMk/>
            <pc:sldMk cId="376292716" sldId="376"/>
            <ac:spMk id="6" creationId="{53604E4B-D071-450F-A26A-97506AFD0454}"/>
          </ac:spMkLst>
        </pc:spChg>
        <pc:spChg chg="add mod">
          <ac:chgData name="Uma Ganesan" userId="783950ef343d668c" providerId="LiveId" clId="{18006AD0-CE55-4FEC-9990-DE816ACF341C}" dt="2019-09-19T11:41:53.207" v="2197" actId="1076"/>
          <ac:spMkLst>
            <pc:docMk/>
            <pc:sldMk cId="376292716" sldId="376"/>
            <ac:spMk id="7" creationId="{A42D8B54-B2C0-465F-B54E-4169AA8599BE}"/>
          </ac:spMkLst>
        </pc:spChg>
        <pc:spChg chg="add mod">
          <ac:chgData name="Uma Ganesan" userId="783950ef343d668c" providerId="LiveId" clId="{18006AD0-CE55-4FEC-9990-DE816ACF341C}" dt="2019-09-19T11:41:58.388" v="2198" actId="1076"/>
          <ac:spMkLst>
            <pc:docMk/>
            <pc:sldMk cId="376292716" sldId="376"/>
            <ac:spMk id="8" creationId="{19216453-8326-4312-92F4-D9ADD2051B23}"/>
          </ac:spMkLst>
        </pc:spChg>
        <pc:spChg chg="add del">
          <ac:chgData name="Uma Ganesan" userId="783950ef343d668c" providerId="LiveId" clId="{18006AD0-CE55-4FEC-9990-DE816ACF341C}" dt="2019-09-19T11:42:27.340" v="2203"/>
          <ac:spMkLst>
            <pc:docMk/>
            <pc:sldMk cId="376292716" sldId="376"/>
            <ac:spMk id="9" creationId="{E0D086EF-CCDB-4952-8293-3E2908A841AB}"/>
          </ac:spMkLst>
        </pc:spChg>
        <pc:spChg chg="add mod">
          <ac:chgData name="Uma Ganesan" userId="783950ef343d668c" providerId="LiveId" clId="{18006AD0-CE55-4FEC-9990-DE816ACF341C}" dt="2019-09-19T11:42:50.229" v="2236" actId="20577"/>
          <ac:spMkLst>
            <pc:docMk/>
            <pc:sldMk cId="376292716" sldId="376"/>
            <ac:spMk id="10" creationId="{7EFCD47F-16F1-4065-AEE1-677C1CE7F6ED}"/>
          </ac:spMkLst>
        </pc:spChg>
        <pc:graphicFrameChg chg="add del mod">
          <ac:chgData name="Uma Ganesan" userId="783950ef343d668c" providerId="LiveId" clId="{18006AD0-CE55-4FEC-9990-DE816ACF341C}" dt="2019-09-19T11:39:43.810" v="2176"/>
          <ac:graphicFrameMkLst>
            <pc:docMk/>
            <pc:sldMk cId="376292716" sldId="376"/>
            <ac:graphicFrameMk id="4" creationId="{9573F0EE-2F61-424E-9D73-704A0EDE1FB3}"/>
          </ac:graphicFrameMkLst>
        </pc:graphicFrameChg>
        <pc:graphicFrameChg chg="add mod modGraphic">
          <ac:chgData name="Uma Ganesan" userId="783950ef343d668c" providerId="LiveId" clId="{18006AD0-CE55-4FEC-9990-DE816ACF341C}" dt="2019-09-19T11:41:38.439" v="2194" actId="1076"/>
          <ac:graphicFrameMkLst>
            <pc:docMk/>
            <pc:sldMk cId="376292716" sldId="376"/>
            <ac:graphicFrameMk id="5" creationId="{3E9B04A2-7DB6-41FF-A00E-DB59DC46FE12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49:05.284" v="2308" actId="207"/>
        <pc:sldMkLst>
          <pc:docMk/>
          <pc:sldMk cId="2143228082" sldId="377"/>
        </pc:sldMkLst>
        <pc:spChg chg="mod">
          <ac:chgData name="Uma Ganesan" userId="783950ef343d668c" providerId="LiveId" clId="{18006AD0-CE55-4FEC-9990-DE816ACF341C}" dt="2019-09-19T11:46:26.847" v="2274" actId="27636"/>
          <ac:spMkLst>
            <pc:docMk/>
            <pc:sldMk cId="2143228082" sldId="377"/>
            <ac:spMk id="2" creationId="{2AF442C8-48DB-4BC2-8CB2-FAF21F49E66F}"/>
          </ac:spMkLst>
        </pc:spChg>
        <pc:spChg chg="mod">
          <ac:chgData name="Uma Ganesan" userId="783950ef343d668c" providerId="LiveId" clId="{18006AD0-CE55-4FEC-9990-DE816ACF341C}" dt="2019-09-19T11:45:32.385" v="2258" actId="20577"/>
          <ac:spMkLst>
            <pc:docMk/>
            <pc:sldMk cId="2143228082" sldId="377"/>
            <ac:spMk id="3" creationId="{C4CD897E-BB17-4052-9A5A-B0A52E5B0BC7}"/>
          </ac:spMkLst>
        </pc:spChg>
        <pc:spChg chg="add mod">
          <ac:chgData name="Uma Ganesan" userId="783950ef343d668c" providerId="LiveId" clId="{18006AD0-CE55-4FEC-9990-DE816ACF341C}" dt="2019-09-19T11:49:05.284" v="2308" actId="207"/>
          <ac:spMkLst>
            <pc:docMk/>
            <pc:sldMk cId="2143228082" sldId="377"/>
            <ac:spMk id="9" creationId="{9A989CD6-AD71-4954-B91F-F266832D58C5}"/>
          </ac:spMkLst>
        </pc:spChg>
        <pc:graphicFrameChg chg="add mod modGraphic">
          <ac:chgData name="Uma Ganesan" userId="783950ef343d668c" providerId="LiveId" clId="{18006AD0-CE55-4FEC-9990-DE816ACF341C}" dt="2019-09-19T11:46:33.888" v="2275" actId="1076"/>
          <ac:graphicFrameMkLst>
            <pc:docMk/>
            <pc:sldMk cId="2143228082" sldId="377"/>
            <ac:graphicFrameMk id="4" creationId="{DD2EC0F2-C776-4361-937D-BA58BA15AE8F}"/>
          </ac:graphicFrameMkLst>
        </pc:graphicFrameChg>
        <pc:graphicFrameChg chg="add del">
          <ac:chgData name="Uma Ganesan" userId="783950ef343d668c" providerId="LiveId" clId="{18006AD0-CE55-4FEC-9990-DE816ACF341C}" dt="2019-09-19T11:47:07.930" v="2277"/>
          <ac:graphicFrameMkLst>
            <pc:docMk/>
            <pc:sldMk cId="2143228082" sldId="377"/>
            <ac:graphicFrameMk id="5" creationId="{A2C0DFB0-1933-4221-9E52-1179139446BD}"/>
          </ac:graphicFrameMkLst>
        </pc:graphicFrameChg>
        <pc:graphicFrameChg chg="add del">
          <ac:chgData name="Uma Ganesan" userId="783950ef343d668c" providerId="LiveId" clId="{18006AD0-CE55-4FEC-9990-DE816ACF341C}" dt="2019-09-19T11:47:07.930" v="2277"/>
          <ac:graphicFrameMkLst>
            <pc:docMk/>
            <pc:sldMk cId="2143228082" sldId="377"/>
            <ac:graphicFrameMk id="6" creationId="{83677F46-1B9F-44C8-81E4-0A8A1D11C72D}"/>
          </ac:graphicFrameMkLst>
        </pc:graphicFrameChg>
        <pc:graphicFrameChg chg="add del">
          <ac:chgData name="Uma Ganesan" userId="783950ef343d668c" providerId="LiveId" clId="{18006AD0-CE55-4FEC-9990-DE816ACF341C}" dt="2019-09-19T11:48:06.759" v="2281"/>
          <ac:graphicFrameMkLst>
            <pc:docMk/>
            <pc:sldMk cId="2143228082" sldId="377"/>
            <ac:graphicFrameMk id="7" creationId="{520F9B28-2171-4EE9-A969-34E197D5356E}"/>
          </ac:graphicFrameMkLst>
        </pc:graphicFrameChg>
        <pc:graphicFrameChg chg="add del">
          <ac:chgData name="Uma Ganesan" userId="783950ef343d668c" providerId="LiveId" clId="{18006AD0-CE55-4FEC-9990-DE816ACF341C}" dt="2019-09-19T11:48:06.759" v="2281"/>
          <ac:graphicFrameMkLst>
            <pc:docMk/>
            <pc:sldMk cId="2143228082" sldId="377"/>
            <ac:graphicFrameMk id="8" creationId="{E073E251-90C9-4D39-A24D-60131C14522E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1:51:56.257" v="2329" actId="207"/>
        <pc:sldMkLst>
          <pc:docMk/>
          <pc:sldMk cId="3957562338" sldId="378"/>
        </pc:sldMkLst>
        <pc:spChg chg="del">
          <ac:chgData name="Uma Ganesan" userId="783950ef343d668c" providerId="LiveId" clId="{18006AD0-CE55-4FEC-9990-DE816ACF341C}" dt="2019-09-19T11:49:32.307" v="2312" actId="478"/>
          <ac:spMkLst>
            <pc:docMk/>
            <pc:sldMk cId="3957562338" sldId="378"/>
            <ac:spMk id="2" creationId="{032CAACF-D05C-410D-88F6-4B8085760BC2}"/>
          </ac:spMkLst>
        </pc:spChg>
        <pc:spChg chg="mod">
          <ac:chgData name="Uma Ganesan" userId="783950ef343d668c" providerId="LiveId" clId="{18006AD0-CE55-4FEC-9990-DE816ACF341C}" dt="2019-09-19T11:49:28.569" v="2311" actId="20577"/>
          <ac:spMkLst>
            <pc:docMk/>
            <pc:sldMk cId="3957562338" sldId="378"/>
            <ac:spMk id="3" creationId="{D0B0352F-0B1B-4E02-927C-CA08F536E090}"/>
          </ac:spMkLst>
        </pc:spChg>
        <pc:spChg chg="add mod">
          <ac:chgData name="Uma Ganesan" userId="783950ef343d668c" providerId="LiveId" clId="{18006AD0-CE55-4FEC-9990-DE816ACF341C}" dt="2019-09-19T11:50:53.066" v="2322" actId="1076"/>
          <ac:spMkLst>
            <pc:docMk/>
            <pc:sldMk cId="3957562338" sldId="378"/>
            <ac:spMk id="6" creationId="{703F3BB6-572A-4BB9-8C4C-2B08B0D2065A}"/>
          </ac:spMkLst>
        </pc:spChg>
        <pc:spChg chg="add mod">
          <ac:chgData name="Uma Ganesan" userId="783950ef343d668c" providerId="LiveId" clId="{18006AD0-CE55-4FEC-9990-DE816ACF341C}" dt="2019-09-19T11:51:10.267" v="2324" actId="1076"/>
          <ac:spMkLst>
            <pc:docMk/>
            <pc:sldMk cId="3957562338" sldId="378"/>
            <ac:spMk id="7" creationId="{BA89E8E9-1726-4E2D-A435-874C96009FAD}"/>
          </ac:spMkLst>
        </pc:spChg>
        <pc:spChg chg="add mod">
          <ac:chgData name="Uma Ganesan" userId="783950ef343d668c" providerId="LiveId" clId="{18006AD0-CE55-4FEC-9990-DE816ACF341C}" dt="2019-09-19T11:51:56.257" v="2329" actId="207"/>
          <ac:spMkLst>
            <pc:docMk/>
            <pc:sldMk cId="3957562338" sldId="378"/>
            <ac:spMk id="8" creationId="{B24D0458-7E52-4CF6-95E7-F9030CD73965}"/>
          </ac:spMkLst>
        </pc:spChg>
        <pc:graphicFrameChg chg="add mod modGraphic">
          <ac:chgData name="Uma Ganesan" userId="783950ef343d668c" providerId="LiveId" clId="{18006AD0-CE55-4FEC-9990-DE816ACF341C}" dt="2019-09-19T11:50:42.088" v="2320" actId="1076"/>
          <ac:graphicFrameMkLst>
            <pc:docMk/>
            <pc:sldMk cId="3957562338" sldId="378"/>
            <ac:graphicFrameMk id="4" creationId="{9A49A33D-2F5D-4DD7-8F2C-57AEDF35D4ED}"/>
          </ac:graphicFrameMkLst>
        </pc:graphicFrameChg>
        <pc:graphicFrameChg chg="add mod">
          <ac:chgData name="Uma Ganesan" userId="783950ef343d668c" providerId="LiveId" clId="{18006AD0-CE55-4FEC-9990-DE816ACF341C}" dt="2019-09-19T11:50:48.282" v="2321" actId="1076"/>
          <ac:graphicFrameMkLst>
            <pc:docMk/>
            <pc:sldMk cId="3957562338" sldId="378"/>
            <ac:graphicFrameMk id="5" creationId="{62B38FC9-12FF-4535-BFD2-E35DF501728D}"/>
          </ac:graphicFrameMkLst>
        </pc:graphicFrameChg>
      </pc:sldChg>
      <pc:sldChg chg="addSp modSp add">
        <pc:chgData name="Uma Ganesan" userId="783950ef343d668c" providerId="LiveId" clId="{18006AD0-CE55-4FEC-9990-DE816ACF341C}" dt="2019-09-19T11:58:22.844" v="2403" actId="207"/>
        <pc:sldMkLst>
          <pc:docMk/>
          <pc:sldMk cId="297828205" sldId="379"/>
        </pc:sldMkLst>
        <pc:spChg chg="mod">
          <ac:chgData name="Uma Ganesan" userId="783950ef343d668c" providerId="LiveId" clId="{18006AD0-CE55-4FEC-9990-DE816ACF341C}" dt="2019-09-19T11:56:02.641" v="2357" actId="14100"/>
          <ac:spMkLst>
            <pc:docMk/>
            <pc:sldMk cId="297828205" sldId="379"/>
            <ac:spMk id="2" creationId="{FCD25224-1E5B-4AEF-9A00-FC9DEB10EC79}"/>
          </ac:spMkLst>
        </pc:spChg>
        <pc:spChg chg="mod">
          <ac:chgData name="Uma Ganesan" userId="783950ef343d668c" providerId="LiveId" clId="{18006AD0-CE55-4FEC-9990-DE816ACF341C}" dt="2019-09-19T11:53:35.268" v="2337" actId="207"/>
          <ac:spMkLst>
            <pc:docMk/>
            <pc:sldMk cId="297828205" sldId="379"/>
            <ac:spMk id="3" creationId="{4E4CE5CA-DEDC-4BB0-A0CC-7AE8A72E5E01}"/>
          </ac:spMkLst>
        </pc:spChg>
        <pc:spChg chg="add mod">
          <ac:chgData name="Uma Ganesan" userId="783950ef343d668c" providerId="LiveId" clId="{18006AD0-CE55-4FEC-9990-DE816ACF341C}" dt="2019-09-19T11:58:22.844" v="2403" actId="207"/>
          <ac:spMkLst>
            <pc:docMk/>
            <pc:sldMk cId="297828205" sldId="379"/>
            <ac:spMk id="5" creationId="{283C6E8F-329E-49EC-A198-7990AE4C62DE}"/>
          </ac:spMkLst>
        </pc:spChg>
        <pc:graphicFrameChg chg="add mod">
          <ac:chgData name="Uma Ganesan" userId="783950ef343d668c" providerId="LiveId" clId="{18006AD0-CE55-4FEC-9990-DE816ACF341C}" dt="2019-09-19T11:55:48.780" v="2354" actId="1076"/>
          <ac:graphicFrameMkLst>
            <pc:docMk/>
            <pc:sldMk cId="297828205" sldId="379"/>
            <ac:graphicFrameMk id="4" creationId="{90F7286F-FB5F-445E-B25A-BFE7E1E76B03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2:01:37.790" v="2434" actId="1076"/>
        <pc:sldMkLst>
          <pc:docMk/>
          <pc:sldMk cId="2163502366" sldId="380"/>
        </pc:sldMkLst>
        <pc:spChg chg="mod">
          <ac:chgData name="Uma Ganesan" userId="783950ef343d668c" providerId="LiveId" clId="{18006AD0-CE55-4FEC-9990-DE816ACF341C}" dt="2019-09-19T11:56:48.491" v="2363"/>
          <ac:spMkLst>
            <pc:docMk/>
            <pc:sldMk cId="2163502366" sldId="380"/>
            <ac:spMk id="2" creationId="{EDAAAC7E-24B3-47E9-B4AA-1E5C83108E1A}"/>
          </ac:spMkLst>
        </pc:spChg>
        <pc:spChg chg="mod">
          <ac:chgData name="Uma Ganesan" userId="783950ef343d668c" providerId="LiveId" clId="{18006AD0-CE55-4FEC-9990-DE816ACF341C}" dt="2019-09-19T11:56:31.128" v="2362" actId="207"/>
          <ac:spMkLst>
            <pc:docMk/>
            <pc:sldMk cId="2163502366" sldId="380"/>
            <ac:spMk id="3" creationId="{EC950BE9-3511-44D6-83F5-B516D0242278}"/>
          </ac:spMkLst>
        </pc:spChg>
        <pc:spChg chg="add del">
          <ac:chgData name="Uma Ganesan" userId="783950ef343d668c" providerId="LiveId" clId="{18006AD0-CE55-4FEC-9990-DE816ACF341C}" dt="2019-09-19T11:59:44.463" v="2411" actId="478"/>
          <ac:spMkLst>
            <pc:docMk/>
            <pc:sldMk cId="2163502366" sldId="380"/>
            <ac:spMk id="7" creationId="{20A22110-6968-4F38-B1A1-A8B5FB04EC41}"/>
          </ac:spMkLst>
        </pc:spChg>
        <pc:spChg chg="add mod">
          <ac:chgData name="Uma Ganesan" userId="783950ef343d668c" providerId="LiveId" clId="{18006AD0-CE55-4FEC-9990-DE816ACF341C}" dt="2019-09-19T12:01:07.337" v="2426" actId="1076"/>
          <ac:spMkLst>
            <pc:docMk/>
            <pc:sldMk cId="2163502366" sldId="380"/>
            <ac:spMk id="9" creationId="{935AA8F5-4F25-4EC8-BE6B-9E06BC1846FD}"/>
          </ac:spMkLst>
        </pc:spChg>
        <pc:spChg chg="add mod">
          <ac:chgData name="Uma Ganesan" userId="783950ef343d668c" providerId="LiveId" clId="{18006AD0-CE55-4FEC-9990-DE816ACF341C}" dt="2019-09-19T12:01:23.599" v="2430" actId="1076"/>
          <ac:spMkLst>
            <pc:docMk/>
            <pc:sldMk cId="2163502366" sldId="380"/>
            <ac:spMk id="10" creationId="{72AF6013-A510-4A5A-8098-AA3958302382}"/>
          </ac:spMkLst>
        </pc:spChg>
        <pc:spChg chg="add mod">
          <ac:chgData name="Uma Ganesan" userId="783950ef343d668c" providerId="LiveId" clId="{18006AD0-CE55-4FEC-9990-DE816ACF341C}" dt="2019-09-19T12:01:37.790" v="2434" actId="1076"/>
          <ac:spMkLst>
            <pc:docMk/>
            <pc:sldMk cId="2163502366" sldId="380"/>
            <ac:spMk id="11" creationId="{EB147221-798A-421A-9780-78DB6A5FA45B}"/>
          </ac:spMkLst>
        </pc:spChg>
        <pc:graphicFrameChg chg="add mod modGraphic">
          <ac:chgData name="Uma Ganesan" userId="783950ef343d668c" providerId="LiveId" clId="{18006AD0-CE55-4FEC-9990-DE816ACF341C}" dt="2019-09-19T12:00:19.475" v="2417" actId="14100"/>
          <ac:graphicFrameMkLst>
            <pc:docMk/>
            <pc:sldMk cId="2163502366" sldId="380"/>
            <ac:graphicFrameMk id="4" creationId="{AA164313-A317-40B8-917A-CF4C198268F2}"/>
          </ac:graphicFrameMkLst>
        </pc:graphicFrameChg>
        <pc:graphicFrameChg chg="add mod modGraphic">
          <ac:chgData name="Uma Ganesan" userId="783950ef343d668c" providerId="LiveId" clId="{18006AD0-CE55-4FEC-9990-DE816ACF341C}" dt="2019-09-19T12:00:25.311" v="2418" actId="14100"/>
          <ac:graphicFrameMkLst>
            <pc:docMk/>
            <pc:sldMk cId="2163502366" sldId="380"/>
            <ac:graphicFrameMk id="5" creationId="{6796A4A5-EA76-494A-BD80-3ECD458C25F4}"/>
          </ac:graphicFrameMkLst>
        </pc:graphicFrameChg>
        <pc:graphicFrameChg chg="add del">
          <ac:chgData name="Uma Ganesan" userId="783950ef343d668c" providerId="LiveId" clId="{18006AD0-CE55-4FEC-9990-DE816ACF341C}" dt="2019-09-19T11:59:44.463" v="2411" actId="478"/>
          <ac:graphicFrameMkLst>
            <pc:docMk/>
            <pc:sldMk cId="2163502366" sldId="380"/>
            <ac:graphicFrameMk id="6" creationId="{CC94784F-2FFF-4138-8362-14A2CFDC4150}"/>
          </ac:graphicFrameMkLst>
        </pc:graphicFrameChg>
        <pc:graphicFrameChg chg="add mod modGraphic">
          <ac:chgData name="Uma Ganesan" userId="783950ef343d668c" providerId="LiveId" clId="{18006AD0-CE55-4FEC-9990-DE816ACF341C}" dt="2019-09-19T12:00:10.467" v="2415" actId="14100"/>
          <ac:graphicFrameMkLst>
            <pc:docMk/>
            <pc:sldMk cId="2163502366" sldId="380"/>
            <ac:graphicFrameMk id="8" creationId="{E306757A-644C-40FB-BB2D-7218A9078078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2:16:09.723" v="2448" actId="1076"/>
        <pc:sldMkLst>
          <pc:docMk/>
          <pc:sldMk cId="1419415956" sldId="381"/>
        </pc:sldMkLst>
        <pc:spChg chg="del">
          <ac:chgData name="Uma Ganesan" userId="783950ef343d668c" providerId="LiveId" clId="{18006AD0-CE55-4FEC-9990-DE816ACF341C}" dt="2019-09-19T12:14:35.731" v="2437" actId="478"/>
          <ac:spMkLst>
            <pc:docMk/>
            <pc:sldMk cId="1419415956" sldId="381"/>
            <ac:spMk id="2" creationId="{6CBC4ADA-A970-4989-8254-24167355735D}"/>
          </ac:spMkLst>
        </pc:spChg>
        <pc:spChg chg="mod">
          <ac:chgData name="Uma Ganesan" userId="783950ef343d668c" providerId="LiveId" clId="{18006AD0-CE55-4FEC-9990-DE816ACF341C}" dt="2019-09-19T12:14:31.883" v="2436"/>
          <ac:spMkLst>
            <pc:docMk/>
            <pc:sldMk cId="1419415956" sldId="381"/>
            <ac:spMk id="3" creationId="{253A01CE-7C0D-4C2F-B7C5-DA883A83ADE4}"/>
          </ac:spMkLst>
        </pc:spChg>
        <pc:spChg chg="add mod">
          <ac:chgData name="Uma Ganesan" userId="783950ef343d668c" providerId="LiveId" clId="{18006AD0-CE55-4FEC-9990-DE816ACF341C}" dt="2019-09-19T12:15:24.866" v="2443" actId="207"/>
          <ac:spMkLst>
            <pc:docMk/>
            <pc:sldMk cId="1419415956" sldId="381"/>
            <ac:spMk id="4" creationId="{CFBF1107-93C7-4627-9BD1-4FF00EFD828B}"/>
          </ac:spMkLst>
        </pc:spChg>
        <pc:spChg chg="add mod">
          <ac:chgData name="Uma Ganesan" userId="783950ef343d668c" providerId="LiveId" clId="{18006AD0-CE55-4FEC-9990-DE816ACF341C}" dt="2019-09-19T12:16:09.723" v="2448" actId="1076"/>
          <ac:spMkLst>
            <pc:docMk/>
            <pc:sldMk cId="1419415956" sldId="381"/>
            <ac:spMk id="6" creationId="{4BB679A1-9A83-4913-BF05-A40C5C27E7EC}"/>
          </ac:spMkLst>
        </pc:spChg>
        <pc:graphicFrameChg chg="add mod modGraphic">
          <ac:chgData name="Uma Ganesan" userId="783950ef343d668c" providerId="LiveId" clId="{18006AD0-CE55-4FEC-9990-DE816ACF341C}" dt="2019-09-19T12:15:50.705" v="2446" actId="1076"/>
          <ac:graphicFrameMkLst>
            <pc:docMk/>
            <pc:sldMk cId="1419415956" sldId="381"/>
            <ac:graphicFrameMk id="5" creationId="{A41E0954-B924-4367-9483-792C30F6C42E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2:23:19.878" v="2529" actId="1076"/>
        <pc:sldMkLst>
          <pc:docMk/>
          <pc:sldMk cId="2373573572" sldId="382"/>
        </pc:sldMkLst>
        <pc:spChg chg="mod">
          <ac:chgData name="Uma Ganesan" userId="783950ef343d668c" providerId="LiveId" clId="{18006AD0-CE55-4FEC-9990-DE816ACF341C}" dt="2019-09-19T12:16:58.158" v="2460" actId="27636"/>
          <ac:spMkLst>
            <pc:docMk/>
            <pc:sldMk cId="2373573572" sldId="382"/>
            <ac:spMk id="2" creationId="{06678224-BDC5-4431-9AD5-087F8476CA5B}"/>
          </ac:spMkLst>
        </pc:spChg>
        <pc:spChg chg="add del">
          <ac:chgData name="Uma Ganesan" userId="783950ef343d668c" providerId="LiveId" clId="{18006AD0-CE55-4FEC-9990-DE816ACF341C}" dt="2019-09-19T12:17:18.385" v="2465"/>
          <ac:spMkLst>
            <pc:docMk/>
            <pc:sldMk cId="2373573572" sldId="382"/>
            <ac:spMk id="3" creationId="{4E4CBC1E-1CEA-4356-81DA-B5F7B8DFC939}"/>
          </ac:spMkLst>
        </pc:spChg>
        <pc:spChg chg="add del mod">
          <ac:chgData name="Uma Ganesan" userId="783950ef343d668c" providerId="LiveId" clId="{18006AD0-CE55-4FEC-9990-DE816ACF341C}" dt="2019-09-19T12:18:06.041" v="2472"/>
          <ac:spMkLst>
            <pc:docMk/>
            <pc:sldMk cId="2373573572" sldId="382"/>
            <ac:spMk id="8" creationId="{499F73DD-BED6-488D-AACA-9BA624F4FA59}"/>
          </ac:spMkLst>
        </pc:spChg>
        <pc:spChg chg="add mod">
          <ac:chgData name="Uma Ganesan" userId="783950ef343d668c" providerId="LiveId" clId="{18006AD0-CE55-4FEC-9990-DE816ACF341C}" dt="2019-09-19T12:21:27.022" v="2507" actId="1076"/>
          <ac:spMkLst>
            <pc:docMk/>
            <pc:sldMk cId="2373573572" sldId="382"/>
            <ac:spMk id="11" creationId="{80FDE44D-0B7B-4FDC-9FEC-6B81F06E6EE9}"/>
          </ac:spMkLst>
        </pc:spChg>
        <pc:spChg chg="add mod">
          <ac:chgData name="Uma Ganesan" userId="783950ef343d668c" providerId="LiveId" clId="{18006AD0-CE55-4FEC-9990-DE816ACF341C}" dt="2019-09-19T12:22:44.011" v="2521" actId="1076"/>
          <ac:spMkLst>
            <pc:docMk/>
            <pc:sldMk cId="2373573572" sldId="382"/>
            <ac:spMk id="12" creationId="{53A53580-BE35-4FFF-B0C0-86FCE3CC93F1}"/>
          </ac:spMkLst>
        </pc:spChg>
        <pc:spChg chg="add mod">
          <ac:chgData name="Uma Ganesan" userId="783950ef343d668c" providerId="LiveId" clId="{18006AD0-CE55-4FEC-9990-DE816ACF341C}" dt="2019-09-19T12:22:39.100" v="2520" actId="1076"/>
          <ac:spMkLst>
            <pc:docMk/>
            <pc:sldMk cId="2373573572" sldId="382"/>
            <ac:spMk id="13" creationId="{DD750609-15E2-439E-930A-31890B4C5747}"/>
          </ac:spMkLst>
        </pc:spChg>
        <pc:spChg chg="add mod">
          <ac:chgData name="Uma Ganesan" userId="783950ef343d668c" providerId="LiveId" clId="{18006AD0-CE55-4FEC-9990-DE816ACF341C}" dt="2019-09-19T12:22:59.430" v="2523" actId="1076"/>
          <ac:spMkLst>
            <pc:docMk/>
            <pc:sldMk cId="2373573572" sldId="382"/>
            <ac:spMk id="14" creationId="{8482614F-88EC-4CD5-A149-E62214E123A2}"/>
          </ac:spMkLst>
        </pc:spChg>
        <pc:spChg chg="add del">
          <ac:chgData name="Uma Ganesan" userId="783950ef343d668c" providerId="LiveId" clId="{18006AD0-CE55-4FEC-9990-DE816ACF341C}" dt="2019-09-19T12:23:16.497" v="2527"/>
          <ac:spMkLst>
            <pc:docMk/>
            <pc:sldMk cId="2373573572" sldId="382"/>
            <ac:spMk id="15" creationId="{B2F142C5-EBEF-4488-9507-A00F84CEE087}"/>
          </ac:spMkLst>
        </pc:spChg>
        <pc:spChg chg="add mod">
          <ac:chgData name="Uma Ganesan" userId="783950ef343d668c" providerId="LiveId" clId="{18006AD0-CE55-4FEC-9990-DE816ACF341C}" dt="2019-09-19T12:23:19.878" v="2529" actId="1076"/>
          <ac:spMkLst>
            <pc:docMk/>
            <pc:sldMk cId="2373573572" sldId="382"/>
            <ac:spMk id="16" creationId="{F17072D1-F903-4B1B-B801-298A6AB8CB25}"/>
          </ac:spMkLst>
        </pc:spChg>
        <pc:graphicFrameChg chg="add del mod">
          <ac:chgData name="Uma Ganesan" userId="783950ef343d668c" providerId="LiveId" clId="{18006AD0-CE55-4FEC-9990-DE816ACF341C}" dt="2019-09-19T12:17:18.358" v="2464"/>
          <ac:graphicFrameMkLst>
            <pc:docMk/>
            <pc:sldMk cId="2373573572" sldId="382"/>
            <ac:graphicFrameMk id="4" creationId="{E43A943B-1552-4467-9954-D5452F461F4C}"/>
          </ac:graphicFrameMkLst>
        </pc:graphicFrameChg>
        <pc:graphicFrameChg chg="add del mod modGraphic">
          <ac:chgData name="Uma Ganesan" userId="783950ef343d668c" providerId="LiveId" clId="{18006AD0-CE55-4FEC-9990-DE816ACF341C}" dt="2019-09-19T12:17:50.881" v="2471" actId="478"/>
          <ac:graphicFrameMkLst>
            <pc:docMk/>
            <pc:sldMk cId="2373573572" sldId="382"/>
            <ac:graphicFrameMk id="5" creationId="{801965B6-87A8-495D-8205-A39495D42AC9}"/>
          </ac:graphicFrameMkLst>
        </pc:graphicFrameChg>
        <pc:graphicFrameChg chg="add mod modGraphic">
          <ac:chgData name="Uma Ganesan" userId="783950ef343d668c" providerId="LiveId" clId="{18006AD0-CE55-4FEC-9990-DE816ACF341C}" dt="2019-09-19T12:22:28.794" v="2518" actId="1076"/>
          <ac:graphicFrameMkLst>
            <pc:docMk/>
            <pc:sldMk cId="2373573572" sldId="382"/>
            <ac:graphicFrameMk id="6" creationId="{BE732CD4-5EBC-4E84-8FDB-5DBF81923FB5}"/>
          </ac:graphicFrameMkLst>
        </pc:graphicFrameChg>
        <pc:graphicFrameChg chg="add mod modGraphic">
          <ac:chgData name="Uma Ganesan" userId="783950ef343d668c" providerId="LiveId" clId="{18006AD0-CE55-4FEC-9990-DE816ACF341C}" dt="2019-09-19T12:22:32.967" v="2519" actId="1076"/>
          <ac:graphicFrameMkLst>
            <pc:docMk/>
            <pc:sldMk cId="2373573572" sldId="382"/>
            <ac:graphicFrameMk id="9" creationId="{6FB51AE9-6F54-4C3B-98A0-891561C8C931}"/>
          </ac:graphicFrameMkLst>
        </pc:graphicFrameChg>
        <pc:graphicFrameChg chg="add mod modGraphic">
          <ac:chgData name="Uma Ganesan" userId="783950ef343d668c" providerId="LiveId" clId="{18006AD0-CE55-4FEC-9990-DE816ACF341C}" dt="2019-09-19T12:21:22.429" v="2506" actId="1076"/>
          <ac:graphicFrameMkLst>
            <pc:docMk/>
            <pc:sldMk cId="2373573572" sldId="382"/>
            <ac:graphicFrameMk id="10" creationId="{CF29663F-1CD6-4BEA-837D-F7A5CF3728AF}"/>
          </ac:graphicFrameMkLst>
        </pc:graphicFrameChg>
      </pc:sldChg>
      <pc:sldChg chg="modSp add">
        <pc:chgData name="Uma Ganesan" userId="783950ef343d668c" providerId="LiveId" clId="{18006AD0-CE55-4FEC-9990-DE816ACF341C}" dt="2019-09-19T12:24:22.011" v="2539" actId="1076"/>
        <pc:sldMkLst>
          <pc:docMk/>
          <pc:sldMk cId="3078142595" sldId="383"/>
        </pc:sldMkLst>
        <pc:spChg chg="mod">
          <ac:chgData name="Uma Ganesan" userId="783950ef343d668c" providerId="LiveId" clId="{18006AD0-CE55-4FEC-9990-DE816ACF341C}" dt="2019-09-19T12:24:22.011" v="2539" actId="1076"/>
          <ac:spMkLst>
            <pc:docMk/>
            <pc:sldMk cId="3078142595" sldId="383"/>
            <ac:spMk id="2" creationId="{2EF7287C-A0CE-44FB-ACC3-DCBAAE9856C1}"/>
          </ac:spMkLst>
        </pc:spChg>
      </pc:sldChg>
      <pc:sldChg chg="addSp modSp add">
        <pc:chgData name="Uma Ganesan" userId="783950ef343d668c" providerId="LiveId" clId="{18006AD0-CE55-4FEC-9990-DE816ACF341C}" dt="2019-09-19T12:26:52.397" v="2565" actId="113"/>
        <pc:sldMkLst>
          <pc:docMk/>
          <pc:sldMk cId="1989370375" sldId="384"/>
        </pc:sldMkLst>
        <pc:spChg chg="mod">
          <ac:chgData name="Uma Ganesan" userId="783950ef343d668c" providerId="LiveId" clId="{18006AD0-CE55-4FEC-9990-DE816ACF341C}" dt="2019-09-19T12:26:52.397" v="2565" actId="113"/>
          <ac:spMkLst>
            <pc:docMk/>
            <pc:sldMk cId="1989370375" sldId="384"/>
            <ac:spMk id="2" creationId="{2E8D907E-3491-42D5-A6E6-5046B3BA1605}"/>
          </ac:spMkLst>
        </pc:spChg>
        <pc:spChg chg="mod">
          <ac:chgData name="Uma Ganesan" userId="783950ef343d668c" providerId="LiveId" clId="{18006AD0-CE55-4FEC-9990-DE816ACF341C}" dt="2019-09-19T12:24:42.310" v="2542" actId="20577"/>
          <ac:spMkLst>
            <pc:docMk/>
            <pc:sldMk cId="1989370375" sldId="384"/>
            <ac:spMk id="3" creationId="{ADA0BE0E-32F1-4F4B-B887-CC989356CB5D}"/>
          </ac:spMkLst>
        </pc:spChg>
        <pc:spChg chg="add mod">
          <ac:chgData name="Uma Ganesan" userId="783950ef343d668c" providerId="LiveId" clId="{18006AD0-CE55-4FEC-9990-DE816ACF341C}" dt="2019-09-19T12:26:40.607" v="2564" actId="1076"/>
          <ac:spMkLst>
            <pc:docMk/>
            <pc:sldMk cId="1989370375" sldId="384"/>
            <ac:spMk id="5" creationId="{231F70CA-D59E-4889-8D98-636A56AAB062}"/>
          </ac:spMkLst>
        </pc:spChg>
        <pc:graphicFrameChg chg="add mod">
          <ac:chgData name="Uma Ganesan" userId="783950ef343d668c" providerId="LiveId" clId="{18006AD0-CE55-4FEC-9990-DE816ACF341C}" dt="2019-09-19T12:26:25.156" v="2562" actId="1076"/>
          <ac:graphicFrameMkLst>
            <pc:docMk/>
            <pc:sldMk cId="1989370375" sldId="384"/>
            <ac:graphicFrameMk id="4" creationId="{350A486B-67EA-4B07-A262-DD62C1E82139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2:30:01.067" v="2625" actId="20577"/>
        <pc:sldMkLst>
          <pc:docMk/>
          <pc:sldMk cId="3591740913" sldId="385"/>
        </pc:sldMkLst>
        <pc:spChg chg="mod">
          <ac:chgData name="Uma Ganesan" userId="783950ef343d668c" providerId="LiveId" clId="{18006AD0-CE55-4FEC-9990-DE816ACF341C}" dt="2019-09-19T12:28:59.112" v="2600" actId="6549"/>
          <ac:spMkLst>
            <pc:docMk/>
            <pc:sldMk cId="3591740913" sldId="385"/>
            <ac:spMk id="2" creationId="{4F89F8AD-9493-400B-B9F1-6576F68C7AA0}"/>
          </ac:spMkLst>
        </pc:spChg>
        <pc:spChg chg="mod">
          <ac:chgData name="Uma Ganesan" userId="783950ef343d668c" providerId="LiveId" clId="{18006AD0-CE55-4FEC-9990-DE816ACF341C}" dt="2019-09-19T12:27:15.973" v="2568" actId="20577"/>
          <ac:spMkLst>
            <pc:docMk/>
            <pc:sldMk cId="3591740913" sldId="385"/>
            <ac:spMk id="3" creationId="{572A512C-58E1-4E6D-8826-2C73D390B338}"/>
          </ac:spMkLst>
        </pc:spChg>
        <pc:spChg chg="add mod">
          <ac:chgData name="Uma Ganesan" userId="783950ef343d668c" providerId="LiveId" clId="{18006AD0-CE55-4FEC-9990-DE816ACF341C}" dt="2019-09-19T12:30:01.067" v="2625" actId="20577"/>
          <ac:spMkLst>
            <pc:docMk/>
            <pc:sldMk cId="3591740913" sldId="385"/>
            <ac:spMk id="6" creationId="{002EA93C-D134-4A51-96D1-D459C0D2901D}"/>
          </ac:spMkLst>
        </pc:spChg>
        <pc:graphicFrameChg chg="add del">
          <ac:chgData name="Uma Ganesan" userId="783950ef343d668c" providerId="LiveId" clId="{18006AD0-CE55-4FEC-9990-DE816ACF341C}" dt="2019-09-19T12:29:28.607" v="2612"/>
          <ac:graphicFrameMkLst>
            <pc:docMk/>
            <pc:sldMk cId="3591740913" sldId="385"/>
            <ac:graphicFrameMk id="4" creationId="{37E72DB4-A514-48C3-BB42-5DA5541328C0}"/>
          </ac:graphicFrameMkLst>
        </pc:graphicFrameChg>
        <pc:graphicFrameChg chg="add mod modGraphic">
          <ac:chgData name="Uma Ganesan" userId="783950ef343d668c" providerId="LiveId" clId="{18006AD0-CE55-4FEC-9990-DE816ACF341C}" dt="2019-09-19T12:29:35.135" v="2615" actId="14100"/>
          <ac:graphicFrameMkLst>
            <pc:docMk/>
            <pc:sldMk cId="3591740913" sldId="385"/>
            <ac:graphicFrameMk id="5" creationId="{9DE45274-6BCE-4555-B474-20B90ACD1373}"/>
          </ac:graphicFrameMkLst>
        </pc:graphicFrameChg>
      </pc:sldChg>
      <pc:sldChg chg="addSp modSp add">
        <pc:chgData name="Uma Ganesan" userId="783950ef343d668c" providerId="LiveId" clId="{18006AD0-CE55-4FEC-9990-DE816ACF341C}" dt="2019-09-19T12:36:00.090" v="2672" actId="1076"/>
        <pc:sldMkLst>
          <pc:docMk/>
          <pc:sldMk cId="1695580785" sldId="386"/>
        </pc:sldMkLst>
        <pc:spChg chg="mod">
          <ac:chgData name="Uma Ganesan" userId="783950ef343d668c" providerId="LiveId" clId="{18006AD0-CE55-4FEC-9990-DE816ACF341C}" dt="2019-09-19T12:31:36.592" v="2638" actId="14100"/>
          <ac:spMkLst>
            <pc:docMk/>
            <pc:sldMk cId="1695580785" sldId="386"/>
            <ac:spMk id="2" creationId="{AA39ED72-C705-43FB-977B-1F7EF9D78CFF}"/>
          </ac:spMkLst>
        </pc:spChg>
        <pc:spChg chg="mod">
          <ac:chgData name="Uma Ganesan" userId="783950ef343d668c" providerId="LiveId" clId="{18006AD0-CE55-4FEC-9990-DE816ACF341C}" dt="2019-09-19T12:36:00.090" v="2672" actId="1076"/>
          <ac:spMkLst>
            <pc:docMk/>
            <pc:sldMk cId="1695580785" sldId="386"/>
            <ac:spMk id="3" creationId="{AF7BEEA0-7FE9-4EFB-A384-9D0F6C8792FB}"/>
          </ac:spMkLst>
        </pc:spChg>
        <pc:spChg chg="add mod">
          <ac:chgData name="Uma Ganesan" userId="783950ef343d668c" providerId="LiveId" clId="{18006AD0-CE55-4FEC-9990-DE816ACF341C}" dt="2019-09-19T12:32:26.602" v="2647" actId="14100"/>
          <ac:spMkLst>
            <pc:docMk/>
            <pc:sldMk cId="1695580785" sldId="386"/>
            <ac:spMk id="5" creationId="{1D9A4BE9-F354-45C2-B6EC-A4B785176118}"/>
          </ac:spMkLst>
        </pc:spChg>
        <pc:graphicFrameChg chg="add mod modGraphic">
          <ac:chgData name="Uma Ganesan" userId="783950ef343d668c" providerId="LiveId" clId="{18006AD0-CE55-4FEC-9990-DE816ACF341C}" dt="2019-09-19T12:32:07.910" v="2643" actId="1076"/>
          <ac:graphicFrameMkLst>
            <pc:docMk/>
            <pc:sldMk cId="1695580785" sldId="386"/>
            <ac:graphicFrameMk id="4" creationId="{7A0D8769-AD45-4720-97DB-1DB422C2C109}"/>
          </ac:graphicFrameMkLst>
        </pc:graphicFrameChg>
      </pc:sldChg>
      <pc:sldChg chg="addSp delSp modSp add">
        <pc:chgData name="Uma Ganesan" userId="783950ef343d668c" providerId="LiveId" clId="{18006AD0-CE55-4FEC-9990-DE816ACF341C}" dt="2019-09-19T12:36:44.958" v="2679" actId="1076"/>
        <pc:sldMkLst>
          <pc:docMk/>
          <pc:sldMk cId="318239673" sldId="387"/>
        </pc:sldMkLst>
        <pc:spChg chg="mod">
          <ac:chgData name="Uma Ganesan" userId="783950ef343d668c" providerId="LiveId" clId="{18006AD0-CE55-4FEC-9990-DE816ACF341C}" dt="2019-09-19T12:34:21.933" v="2658" actId="12"/>
          <ac:spMkLst>
            <pc:docMk/>
            <pc:sldMk cId="318239673" sldId="387"/>
            <ac:spMk id="2" creationId="{F99BD349-7F85-4015-A792-851F84071524}"/>
          </ac:spMkLst>
        </pc:spChg>
        <pc:spChg chg="mod">
          <ac:chgData name="Uma Ganesan" userId="783950ef343d668c" providerId="LiveId" clId="{18006AD0-CE55-4FEC-9990-DE816ACF341C}" dt="2019-09-19T12:36:14" v="2674" actId="20577"/>
          <ac:spMkLst>
            <pc:docMk/>
            <pc:sldMk cId="318239673" sldId="387"/>
            <ac:spMk id="3" creationId="{8624D685-3FC9-4D87-BFA1-F125BC11D243}"/>
          </ac:spMkLst>
        </pc:spChg>
        <pc:spChg chg="add del">
          <ac:chgData name="Uma Ganesan" userId="783950ef343d668c" providerId="LiveId" clId="{18006AD0-CE55-4FEC-9990-DE816ACF341C}" dt="2019-09-19T12:34:38.388" v="2660"/>
          <ac:spMkLst>
            <pc:docMk/>
            <pc:sldMk cId="318239673" sldId="387"/>
            <ac:spMk id="4" creationId="{2CA45869-2CF1-4FD8-B677-9A2B68603621}"/>
          </ac:spMkLst>
        </pc:spChg>
        <pc:spChg chg="add mod">
          <ac:chgData name="Uma Ganesan" userId="783950ef343d668c" providerId="LiveId" clId="{18006AD0-CE55-4FEC-9990-DE816ACF341C}" dt="2019-09-19T12:36:44.958" v="2679" actId="1076"/>
          <ac:spMkLst>
            <pc:docMk/>
            <pc:sldMk cId="318239673" sldId="387"/>
            <ac:spMk id="6" creationId="{299AED5C-ADD9-4852-887A-C162FD9F1819}"/>
          </ac:spMkLst>
        </pc:spChg>
        <pc:graphicFrameChg chg="add mod modGraphic">
          <ac:chgData name="Uma Ganesan" userId="783950ef343d668c" providerId="LiveId" clId="{18006AD0-CE55-4FEC-9990-DE816ACF341C}" dt="2019-09-19T12:36:30.207" v="2677" actId="1076"/>
          <ac:graphicFrameMkLst>
            <pc:docMk/>
            <pc:sldMk cId="318239673" sldId="387"/>
            <ac:graphicFrameMk id="5" creationId="{69E55B44-2CBD-4B74-A115-B7A5D607FF46}"/>
          </ac:graphicFrameMkLst>
        </pc:graphicFrameChg>
        <pc:picChg chg="add del mod">
          <ac:chgData name="Uma Ganesan" userId="783950ef343d668c" providerId="LiveId" clId="{18006AD0-CE55-4FEC-9990-DE816ACF341C}" dt="2019-09-19T12:35:25.050" v="2664" actId="478"/>
          <ac:picMkLst>
            <pc:docMk/>
            <pc:sldMk cId="318239673" sldId="387"/>
            <ac:picMk id="31746" creationId="{CD2CADED-D2A4-4BBB-8EDF-DE0ECC201596}"/>
          </ac:picMkLst>
        </pc:picChg>
      </pc:sldChg>
      <pc:sldChg chg="addSp delSp modSp add">
        <pc:chgData name="Uma Ganesan" userId="783950ef343d668c" providerId="LiveId" clId="{18006AD0-CE55-4FEC-9990-DE816ACF341C}" dt="2019-09-19T15:06:05.612" v="2692" actId="20577"/>
        <pc:sldMkLst>
          <pc:docMk/>
          <pc:sldMk cId="2145690290" sldId="388"/>
        </pc:sldMkLst>
        <pc:spChg chg="add del">
          <ac:chgData name="Uma Ganesan" userId="783950ef343d668c" providerId="LiveId" clId="{18006AD0-CE55-4FEC-9990-DE816ACF341C}" dt="2019-09-19T12:35:44.632" v="2670" actId="478"/>
          <ac:spMkLst>
            <pc:docMk/>
            <pc:sldMk cId="2145690290" sldId="388"/>
            <ac:spMk id="2" creationId="{BFFA936D-2559-44AD-95D8-FC23CC8105C0}"/>
          </ac:spMkLst>
        </pc:spChg>
        <pc:spChg chg="add del">
          <ac:chgData name="Uma Ganesan" userId="783950ef343d668c" providerId="LiveId" clId="{18006AD0-CE55-4FEC-9990-DE816ACF341C}" dt="2019-09-19T12:35:49.051" v="2671"/>
          <ac:spMkLst>
            <pc:docMk/>
            <pc:sldMk cId="2145690290" sldId="388"/>
            <ac:spMk id="3" creationId="{BB30793B-D86B-45F2-92BD-0353E7E3C2D3}"/>
          </ac:spMkLst>
        </pc:spChg>
        <pc:spChg chg="add mod">
          <ac:chgData name="Uma Ganesan" userId="783950ef343d668c" providerId="LiveId" clId="{18006AD0-CE55-4FEC-9990-DE816ACF341C}" dt="2019-09-19T15:06:05.612" v="2692" actId="20577"/>
          <ac:spMkLst>
            <pc:docMk/>
            <pc:sldMk cId="2145690290" sldId="388"/>
            <ac:spMk id="6" creationId="{A9FB1033-A6DE-49CE-97AC-971C14425056}"/>
          </ac:spMkLst>
        </pc:spChg>
        <pc:graphicFrameChg chg="add del mod">
          <ac:chgData name="Uma Ganesan" userId="783950ef343d668c" providerId="LiveId" clId="{18006AD0-CE55-4FEC-9990-DE816ACF341C}" dt="2019-09-19T12:36:50.900" v="2680" actId="478"/>
          <ac:graphicFrameMkLst>
            <pc:docMk/>
            <pc:sldMk cId="2145690290" sldId="388"/>
            <ac:graphicFrameMk id="4" creationId="{184CFAE3-AAF6-4BB7-AB20-6E46CB993DB1}"/>
          </ac:graphicFrameMkLst>
        </pc:graphicFrameChg>
        <pc:picChg chg="add mod">
          <ac:chgData name="Uma Ganesan" userId="783950ef343d668c" providerId="LiveId" clId="{18006AD0-CE55-4FEC-9990-DE816ACF341C}" dt="2019-09-19T12:37:11.078" v="2683" actId="1076"/>
          <ac:picMkLst>
            <pc:docMk/>
            <pc:sldMk cId="2145690290" sldId="388"/>
            <ac:picMk id="32770" creationId="{A771542E-EC7A-489C-8FCD-843E6EB686BE}"/>
          </ac:picMkLst>
        </pc:picChg>
      </pc:sldChg>
      <pc:sldChg chg="addSp delSp modSp add">
        <pc:chgData name="Uma Ganesan" userId="783950ef343d668c" providerId="LiveId" clId="{18006AD0-CE55-4FEC-9990-DE816ACF341C}" dt="2019-09-19T15:12:42.715" v="2750" actId="1076"/>
        <pc:sldMkLst>
          <pc:docMk/>
          <pc:sldMk cId="2367942653" sldId="389"/>
        </pc:sldMkLst>
        <pc:spChg chg="mod">
          <ac:chgData name="Uma Ganesan" userId="783950ef343d668c" providerId="LiveId" clId="{18006AD0-CE55-4FEC-9990-DE816ACF341C}" dt="2019-09-19T15:07:26.196" v="2721" actId="207"/>
          <ac:spMkLst>
            <pc:docMk/>
            <pc:sldMk cId="2367942653" sldId="389"/>
            <ac:spMk id="2" creationId="{C213EC3B-07D5-47ED-A222-FDBDA4A2119B}"/>
          </ac:spMkLst>
        </pc:spChg>
        <pc:spChg chg="del">
          <ac:chgData name="Uma Ganesan" userId="783950ef343d668c" providerId="LiveId" clId="{18006AD0-CE55-4FEC-9990-DE816ACF341C}" dt="2019-09-19T12:38:09.952" v="2687"/>
          <ac:spMkLst>
            <pc:docMk/>
            <pc:sldMk cId="2367942653" sldId="389"/>
            <ac:spMk id="3" creationId="{4250BF1E-7E0E-4C1E-B871-CB1869DD2BED}"/>
          </ac:spMkLst>
        </pc:spChg>
        <pc:spChg chg="add del">
          <ac:chgData name="Uma Ganesan" userId="783950ef343d668c" providerId="LiveId" clId="{18006AD0-CE55-4FEC-9990-DE816ACF341C}" dt="2019-09-19T15:06:15.902" v="2696"/>
          <ac:spMkLst>
            <pc:docMk/>
            <pc:sldMk cId="2367942653" sldId="389"/>
            <ac:spMk id="6" creationId="{25A3791E-CD01-46FD-986C-01BAE68D68EC}"/>
          </ac:spMkLst>
        </pc:spChg>
        <pc:spChg chg="add mod">
          <ac:chgData name="Uma Ganesan" userId="783950ef343d668c" providerId="LiveId" clId="{18006AD0-CE55-4FEC-9990-DE816ACF341C}" dt="2019-09-19T15:06:28.137" v="2700" actId="14100"/>
          <ac:spMkLst>
            <pc:docMk/>
            <pc:sldMk cId="2367942653" sldId="389"/>
            <ac:spMk id="7" creationId="{C67C040A-C2E3-41EE-9198-AD2B2458AF3D}"/>
          </ac:spMkLst>
        </pc:spChg>
        <pc:spChg chg="add mod">
          <ac:chgData name="Uma Ganesan" userId="783950ef343d668c" providerId="LiveId" clId="{18006AD0-CE55-4FEC-9990-DE816ACF341C}" dt="2019-09-19T15:11:02.215" v="2741" actId="1076"/>
          <ac:spMkLst>
            <pc:docMk/>
            <pc:sldMk cId="2367942653" sldId="389"/>
            <ac:spMk id="8" creationId="{D164A3F8-7D33-4CA6-8F98-8939B134504A}"/>
          </ac:spMkLst>
        </pc:spChg>
        <pc:spChg chg="add mod">
          <ac:chgData name="Uma Ganesan" userId="783950ef343d668c" providerId="LiveId" clId="{18006AD0-CE55-4FEC-9990-DE816ACF341C}" dt="2019-09-19T15:10:36.681" v="2738" actId="1076"/>
          <ac:spMkLst>
            <pc:docMk/>
            <pc:sldMk cId="2367942653" sldId="389"/>
            <ac:spMk id="9" creationId="{4862E7C7-15A7-4E08-91EA-18E6A6186352}"/>
          </ac:spMkLst>
        </pc:spChg>
        <pc:spChg chg="add mod">
          <ac:chgData name="Uma Ganesan" userId="783950ef343d668c" providerId="LiveId" clId="{18006AD0-CE55-4FEC-9990-DE816ACF341C}" dt="2019-09-19T15:10:52.547" v="2740" actId="1076"/>
          <ac:spMkLst>
            <pc:docMk/>
            <pc:sldMk cId="2367942653" sldId="389"/>
            <ac:spMk id="10" creationId="{8147670C-E9B1-4D05-B6B9-12C6FFE5C5D4}"/>
          </ac:spMkLst>
        </pc:spChg>
        <pc:spChg chg="add mod">
          <ac:chgData name="Uma Ganesan" userId="783950ef343d668c" providerId="LiveId" clId="{18006AD0-CE55-4FEC-9990-DE816ACF341C}" dt="2019-09-19T15:12:19.755" v="2747" actId="1076"/>
          <ac:spMkLst>
            <pc:docMk/>
            <pc:sldMk cId="2367942653" sldId="389"/>
            <ac:spMk id="12" creationId="{844499CE-E6FA-4BC3-87F4-EE3ADB3BAD16}"/>
          </ac:spMkLst>
        </pc:spChg>
        <pc:spChg chg="add mod">
          <ac:chgData name="Uma Ganesan" userId="783950ef343d668c" providerId="LiveId" clId="{18006AD0-CE55-4FEC-9990-DE816ACF341C}" dt="2019-09-19T15:12:42.715" v="2750" actId="1076"/>
          <ac:spMkLst>
            <pc:docMk/>
            <pc:sldMk cId="2367942653" sldId="389"/>
            <ac:spMk id="13" creationId="{09683858-6909-4ACE-AE92-D075598E721A}"/>
          </ac:spMkLst>
        </pc:spChg>
        <pc:graphicFrameChg chg="add mod">
          <ac:chgData name="Uma Ganesan" userId="783950ef343d668c" providerId="LiveId" clId="{18006AD0-CE55-4FEC-9990-DE816ACF341C}" dt="2019-09-19T15:10:42.379" v="2739" actId="1076"/>
          <ac:graphicFrameMkLst>
            <pc:docMk/>
            <pc:sldMk cId="2367942653" sldId="389"/>
            <ac:graphicFrameMk id="4" creationId="{CA347897-7765-479E-8DC7-B74F9216E8D6}"/>
          </ac:graphicFrameMkLst>
        </pc:graphicFrameChg>
        <pc:graphicFrameChg chg="add mod">
          <ac:chgData name="Uma Ganesan" userId="783950ef343d668c" providerId="LiveId" clId="{18006AD0-CE55-4FEC-9990-DE816ACF341C}" dt="2019-09-19T15:10:28.955" v="2737" actId="1076"/>
          <ac:graphicFrameMkLst>
            <pc:docMk/>
            <pc:sldMk cId="2367942653" sldId="389"/>
            <ac:graphicFrameMk id="5" creationId="{63A346F3-E5C7-413D-A9AB-5019F746AAB0}"/>
          </ac:graphicFrameMkLst>
        </pc:graphicFrameChg>
        <pc:graphicFrameChg chg="add mod">
          <ac:chgData name="Uma Ganesan" userId="783950ef343d668c" providerId="LiveId" clId="{18006AD0-CE55-4FEC-9990-DE816ACF341C}" dt="2019-09-19T15:12:24.205" v="2748" actId="1076"/>
          <ac:graphicFrameMkLst>
            <pc:docMk/>
            <pc:sldMk cId="2367942653" sldId="389"/>
            <ac:graphicFrameMk id="11" creationId="{5B7105C7-6B7E-419B-AFBF-2BD2A7A85847}"/>
          </ac:graphicFrameMkLst>
        </pc:graphicFrameChg>
      </pc:sldChg>
      <pc:sldChg chg="addSp modSp add">
        <pc:chgData name="Uma Ganesan" userId="783950ef343d668c" providerId="LiveId" clId="{18006AD0-CE55-4FEC-9990-DE816ACF341C}" dt="2019-09-19T15:15:38.684" v="2777" actId="1076"/>
        <pc:sldMkLst>
          <pc:docMk/>
          <pc:sldMk cId="2493149178" sldId="390"/>
        </pc:sldMkLst>
        <pc:spChg chg="mod">
          <ac:chgData name="Uma Ganesan" userId="783950ef343d668c" providerId="LiveId" clId="{18006AD0-CE55-4FEC-9990-DE816ACF341C}" dt="2019-09-19T15:14:43.750" v="2771" actId="12"/>
          <ac:spMkLst>
            <pc:docMk/>
            <pc:sldMk cId="2493149178" sldId="390"/>
            <ac:spMk id="2" creationId="{046B3818-620F-4C9A-951A-AB81855E1D55}"/>
          </ac:spMkLst>
        </pc:spChg>
        <pc:spChg chg="mod">
          <ac:chgData name="Uma Ganesan" userId="783950ef343d668c" providerId="LiveId" clId="{18006AD0-CE55-4FEC-9990-DE816ACF341C}" dt="2019-09-19T15:13:07.499" v="2753" actId="20577"/>
          <ac:spMkLst>
            <pc:docMk/>
            <pc:sldMk cId="2493149178" sldId="390"/>
            <ac:spMk id="3" creationId="{89ADB3EB-4C8D-45A9-8C64-3FD1B737B237}"/>
          </ac:spMkLst>
        </pc:spChg>
        <pc:spChg chg="add mod">
          <ac:chgData name="Uma Ganesan" userId="783950ef343d668c" providerId="LiveId" clId="{18006AD0-CE55-4FEC-9990-DE816ACF341C}" dt="2019-09-19T15:15:38.684" v="2777" actId="1076"/>
          <ac:spMkLst>
            <pc:docMk/>
            <pc:sldMk cId="2493149178" sldId="390"/>
            <ac:spMk id="5" creationId="{DB43FEFF-FC5C-4BB4-8E9C-49B4D3B83DC4}"/>
          </ac:spMkLst>
        </pc:spChg>
        <pc:graphicFrameChg chg="add mod modGraphic">
          <ac:chgData name="Uma Ganesan" userId="783950ef343d668c" providerId="LiveId" clId="{18006AD0-CE55-4FEC-9990-DE816ACF341C}" dt="2019-09-19T15:15:13.746" v="2773" actId="14100"/>
          <ac:graphicFrameMkLst>
            <pc:docMk/>
            <pc:sldMk cId="2493149178" sldId="390"/>
            <ac:graphicFrameMk id="4" creationId="{7B1381F3-41E2-412C-A1D3-3EC6FEEC469D}"/>
          </ac:graphicFrameMkLst>
        </pc:graphicFrameChg>
      </pc:sldChg>
      <pc:sldChg chg="addSp modSp add">
        <pc:chgData name="Uma Ganesan" userId="783950ef343d668c" providerId="LiveId" clId="{18006AD0-CE55-4FEC-9990-DE816ACF341C}" dt="2019-09-19T15:25:05.791" v="2811" actId="1076"/>
        <pc:sldMkLst>
          <pc:docMk/>
          <pc:sldMk cId="2993983698" sldId="391"/>
        </pc:sldMkLst>
        <pc:spChg chg="mod">
          <ac:chgData name="Uma Ganesan" userId="783950ef343d668c" providerId="LiveId" clId="{18006AD0-CE55-4FEC-9990-DE816ACF341C}" dt="2019-09-19T15:19:11.436" v="2805" actId="6549"/>
          <ac:spMkLst>
            <pc:docMk/>
            <pc:sldMk cId="2993983698" sldId="391"/>
            <ac:spMk id="2" creationId="{6A19804F-1EB2-4E3F-8ACD-CD9543A2C811}"/>
          </ac:spMkLst>
        </pc:spChg>
        <pc:spChg chg="mod">
          <ac:chgData name="Uma Ganesan" userId="783950ef343d668c" providerId="LiveId" clId="{18006AD0-CE55-4FEC-9990-DE816ACF341C}" dt="2019-09-19T15:17:07.621" v="2780" actId="20577"/>
          <ac:spMkLst>
            <pc:docMk/>
            <pc:sldMk cId="2993983698" sldId="391"/>
            <ac:spMk id="3" creationId="{932B106B-7CF9-478C-A4B8-470A407C36F8}"/>
          </ac:spMkLst>
        </pc:spChg>
        <pc:spChg chg="add mod">
          <ac:chgData name="Uma Ganesan" userId="783950ef343d668c" providerId="LiveId" clId="{18006AD0-CE55-4FEC-9990-DE816ACF341C}" dt="2019-09-19T15:24:21.438" v="2807" actId="1076"/>
          <ac:spMkLst>
            <pc:docMk/>
            <pc:sldMk cId="2993983698" sldId="391"/>
            <ac:spMk id="4" creationId="{E016C248-AC52-45E1-ABD1-C659C55743F9}"/>
          </ac:spMkLst>
        </pc:spChg>
        <pc:spChg chg="add mod">
          <ac:chgData name="Uma Ganesan" userId="783950ef343d668c" providerId="LiveId" clId="{18006AD0-CE55-4FEC-9990-DE816ACF341C}" dt="2019-09-19T15:25:05.791" v="2811" actId="1076"/>
          <ac:spMkLst>
            <pc:docMk/>
            <pc:sldMk cId="2993983698" sldId="391"/>
            <ac:spMk id="5" creationId="{4A1CAC0F-5CE9-4201-8D8D-8593ACBD6E84}"/>
          </ac:spMkLst>
        </pc:spChg>
        <pc:picChg chg="add mod">
          <ac:chgData name="Uma Ganesan" userId="783950ef343d668c" providerId="LiveId" clId="{18006AD0-CE55-4FEC-9990-DE816ACF341C}" dt="2019-09-19T15:24:41.964" v="2809" actId="1076"/>
          <ac:picMkLst>
            <pc:docMk/>
            <pc:sldMk cId="2993983698" sldId="391"/>
            <ac:picMk id="35842" creationId="{EE0E7447-CFDD-49A6-9050-E7AB97E770DF}"/>
          </ac:picMkLst>
        </pc:picChg>
      </pc:sldChg>
      <pc:sldChg chg="del">
        <pc:chgData name="Uma Ganesan" userId="783950ef343d668c" providerId="LiveId" clId="{18006AD0-CE55-4FEC-9990-DE816ACF341C}" dt="2019-09-19T04:06:56.203" v="440" actId="2696"/>
        <pc:sldMkLst>
          <pc:docMk/>
          <pc:sldMk cId="692274481" sldId="392"/>
        </pc:sldMkLst>
      </pc:sldChg>
      <pc:sldChg chg="addSp delSp modSp add">
        <pc:chgData name="Uma Ganesan" userId="783950ef343d668c" providerId="LiveId" clId="{18006AD0-CE55-4FEC-9990-DE816ACF341C}" dt="2019-09-19T15:30:17.027" v="2834" actId="20577"/>
        <pc:sldMkLst>
          <pc:docMk/>
          <pc:sldMk cId="2105105877" sldId="392"/>
        </pc:sldMkLst>
        <pc:spChg chg="mod">
          <ac:chgData name="Uma Ganesan" userId="783950ef343d668c" providerId="LiveId" clId="{18006AD0-CE55-4FEC-9990-DE816ACF341C}" dt="2019-09-19T15:29:50.783" v="2832" actId="27636"/>
          <ac:spMkLst>
            <pc:docMk/>
            <pc:sldMk cId="2105105877" sldId="392"/>
            <ac:spMk id="2" creationId="{638D1ABC-2F3C-408C-979A-9127CFECD296}"/>
          </ac:spMkLst>
        </pc:spChg>
        <pc:spChg chg="mod">
          <ac:chgData name="Uma Ganesan" userId="783950ef343d668c" providerId="LiveId" clId="{18006AD0-CE55-4FEC-9990-DE816ACF341C}" dt="2019-09-19T15:30:17.027" v="2834" actId="20577"/>
          <ac:spMkLst>
            <pc:docMk/>
            <pc:sldMk cId="2105105877" sldId="392"/>
            <ac:spMk id="3" creationId="{4EC42F2C-75B8-4EC0-A984-FC38B1D60BEE}"/>
          </ac:spMkLst>
        </pc:spChg>
        <pc:spChg chg="add del">
          <ac:chgData name="Uma Ganesan" userId="783950ef343d668c" providerId="LiveId" clId="{18006AD0-CE55-4FEC-9990-DE816ACF341C}" dt="2019-09-19T15:28:06.774" v="2819" actId="478"/>
          <ac:spMkLst>
            <pc:docMk/>
            <pc:sldMk cId="2105105877" sldId="392"/>
            <ac:spMk id="4" creationId="{690B91C9-F8B2-42BF-8290-1528630A0627}"/>
          </ac:spMkLst>
        </pc:spChg>
        <pc:spChg chg="add mod">
          <ac:chgData name="Uma Ganesan" userId="783950ef343d668c" providerId="LiveId" clId="{18006AD0-CE55-4FEC-9990-DE816ACF341C}" dt="2019-09-19T15:29:11.667" v="2825" actId="1076"/>
          <ac:spMkLst>
            <pc:docMk/>
            <pc:sldMk cId="2105105877" sldId="392"/>
            <ac:spMk id="5" creationId="{C643F828-25CC-4FAA-8C8B-FE0FA62472FA}"/>
          </ac:spMkLst>
        </pc:spChg>
        <pc:picChg chg="add mod">
          <ac:chgData name="Uma Ganesan" userId="783950ef343d668c" providerId="LiveId" clId="{18006AD0-CE55-4FEC-9990-DE816ACF341C}" dt="2019-09-19T15:29:16.290" v="2826" actId="1076"/>
          <ac:picMkLst>
            <pc:docMk/>
            <pc:sldMk cId="2105105877" sldId="392"/>
            <ac:picMk id="36866" creationId="{2D86F95E-8A70-460C-AE6C-CC31746E96C8}"/>
          </ac:picMkLst>
        </pc:picChg>
      </pc:sldChg>
      <pc:sldChg chg="addSp delSp modSp add">
        <pc:chgData name="Uma Ganesan" userId="783950ef343d668c" providerId="LiveId" clId="{18006AD0-CE55-4FEC-9990-DE816ACF341C}" dt="2019-09-19T15:33:09.521" v="2867" actId="20577"/>
        <pc:sldMkLst>
          <pc:docMk/>
          <pc:sldMk cId="403002242" sldId="393"/>
        </pc:sldMkLst>
        <pc:spChg chg="mod">
          <ac:chgData name="Uma Ganesan" userId="783950ef343d668c" providerId="LiveId" clId="{18006AD0-CE55-4FEC-9990-DE816ACF341C}" dt="2019-09-19T15:31:30.523" v="2845" actId="27636"/>
          <ac:spMkLst>
            <pc:docMk/>
            <pc:sldMk cId="403002242" sldId="393"/>
            <ac:spMk id="2" creationId="{1855B35E-BB87-4D6E-B71D-0A8506CD253E}"/>
          </ac:spMkLst>
        </pc:spChg>
        <pc:spChg chg="add del">
          <ac:chgData name="Uma Ganesan" userId="783950ef343d668c" providerId="LiveId" clId="{18006AD0-CE55-4FEC-9990-DE816ACF341C}" dt="2019-09-19T15:31:48.680" v="2850"/>
          <ac:spMkLst>
            <pc:docMk/>
            <pc:sldMk cId="403002242" sldId="393"/>
            <ac:spMk id="3" creationId="{9147DFEA-1EED-4270-977D-6E1DD061C24E}"/>
          </ac:spMkLst>
        </pc:spChg>
        <pc:spChg chg="add del">
          <ac:chgData name="Uma Ganesan" userId="783950ef343d668c" providerId="LiveId" clId="{18006AD0-CE55-4FEC-9990-DE816ACF341C}" dt="2019-09-19T15:32:30.921" v="2861"/>
          <ac:spMkLst>
            <pc:docMk/>
            <pc:sldMk cId="403002242" sldId="393"/>
            <ac:spMk id="6" creationId="{6E06500D-37AE-4855-802E-CD63B173C016}"/>
          </ac:spMkLst>
        </pc:spChg>
        <pc:spChg chg="add mod">
          <ac:chgData name="Uma Ganesan" userId="783950ef343d668c" providerId="LiveId" clId="{18006AD0-CE55-4FEC-9990-DE816ACF341C}" dt="2019-09-19T15:32:40.911" v="2864" actId="14100"/>
          <ac:spMkLst>
            <pc:docMk/>
            <pc:sldMk cId="403002242" sldId="393"/>
            <ac:spMk id="7" creationId="{4AE67DE1-F648-4A07-9AED-433B7842B5E6}"/>
          </ac:spMkLst>
        </pc:spChg>
        <pc:spChg chg="add mod">
          <ac:chgData name="Uma Ganesan" userId="783950ef343d668c" providerId="LiveId" clId="{18006AD0-CE55-4FEC-9990-DE816ACF341C}" dt="2019-09-19T15:33:09.521" v="2867" actId="20577"/>
          <ac:spMkLst>
            <pc:docMk/>
            <pc:sldMk cId="403002242" sldId="393"/>
            <ac:spMk id="8" creationId="{A548711E-11CB-47C3-84CB-2FEFED6A07E1}"/>
          </ac:spMkLst>
        </pc:spChg>
        <pc:graphicFrameChg chg="add del mod">
          <ac:chgData name="Uma Ganesan" userId="783950ef343d668c" providerId="LiveId" clId="{18006AD0-CE55-4FEC-9990-DE816ACF341C}" dt="2019-09-19T15:31:48.565" v="2849"/>
          <ac:graphicFrameMkLst>
            <pc:docMk/>
            <pc:sldMk cId="403002242" sldId="393"/>
            <ac:graphicFrameMk id="4" creationId="{C899EEAE-6CEA-4E60-85E9-026788B327AC}"/>
          </ac:graphicFrameMkLst>
        </pc:graphicFrameChg>
        <pc:graphicFrameChg chg="add mod modGraphic">
          <ac:chgData name="Uma Ganesan" userId="783950ef343d668c" providerId="LiveId" clId="{18006AD0-CE55-4FEC-9990-DE816ACF341C}" dt="2019-09-19T15:32:15.994" v="2857" actId="1076"/>
          <ac:graphicFrameMkLst>
            <pc:docMk/>
            <pc:sldMk cId="403002242" sldId="393"/>
            <ac:graphicFrameMk id="5" creationId="{1D0198CF-0932-457E-8F3B-E6A65555A8C2}"/>
          </ac:graphicFrameMkLst>
        </pc:graphicFrameChg>
      </pc:sldChg>
      <pc:sldChg chg="del">
        <pc:chgData name="Uma Ganesan" userId="783950ef343d668c" providerId="LiveId" clId="{18006AD0-CE55-4FEC-9990-DE816ACF341C}" dt="2019-09-19T04:06:56.221" v="441" actId="2696"/>
        <pc:sldMkLst>
          <pc:docMk/>
          <pc:sldMk cId="3901510769" sldId="39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82E8-203F-49C3-9FED-9ECF2A86B00E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2208B-AE46-484D-91AD-F77F2E13D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2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931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9700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365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F919-DCFB-46D3-8631-6D38A6485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B5455-9940-4427-9C39-C43B9E9E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6ADB-863B-4DA5-BCA1-E47596E2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DE93E-965D-4005-87F5-D9F04663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8A50-D4B9-4663-B6E9-A120A7A2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9844-1ABC-44C9-A923-D53E578E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3982C-4598-4040-8002-A77057479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0CCC6-89A6-4ABA-A7DE-554F1D66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08564-3BE9-4FAF-B93E-E6EF29A1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F95D-C96F-4089-A792-8126F1BB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89AA-1F33-4D6A-855A-FD704C2E0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606DD-412E-40DE-95CE-F3854FF8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9B21-39F7-49A0-B6C7-418CC303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16BE6-7D7F-4EAB-8582-214D9939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EFDBF-754C-4FF2-9BAC-80C8767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65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10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293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51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30F5-534B-43EC-AECE-0074F343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8B01-01E5-422A-A910-B964AC05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AD649-4840-4142-8885-B916ED42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3816-FFB9-4AF6-9742-FBCD20BA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2AA7B-AEAC-4297-B6A1-C3752A20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0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811-8904-4F23-A414-A4D9458A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42564-2692-4FEA-868C-6FE14735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81D75-9D7C-44AC-A9BE-39EF28A7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1108-5297-4E7D-B7F2-1D79B835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58CAB-FA48-466A-9244-562EC6AE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660F-E066-49E3-9210-D29BEB0A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A3BA-F966-4E91-B6DA-1FC6FBBF9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0C3E-61D5-475C-8328-9870A6B85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1C3BD-9B3F-4E98-972C-2C6E567E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3BA37-D65D-4438-9FFF-271B6886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C379-56A2-42FD-8176-9E9DC082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1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9A2D-2F29-4B84-AC52-485055BE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82670-4A84-4C2C-A132-AF2D7AC94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7A18B-7666-4FD7-9E99-E1429B53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54F12-544E-48DC-BDEF-0A00D8088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38EAD-32A5-4DC0-97C5-C98AF99A2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0D279-FE1D-4C56-9B8F-CE959EB8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50819-FC68-4BAA-9C46-4A303D9F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D1863-BFAC-4C89-846C-D1D9EF63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F886-8361-4A10-B406-6669F1C6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53C8E-5B5F-4C07-975A-774177B6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801C8-2F16-4C39-AB7D-6A94DE98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7F27D-EC0A-49A2-836E-392EEBDD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781FF-632C-4D85-BEE5-3074DA2B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79470-FD09-4616-813E-06006F71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6DB8F-C49A-410E-B84A-42BD1781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8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9671-D96C-4F64-96B8-5ABF77B1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0978-2BE0-4AAB-82CF-F8278AE12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0A8B-0F3D-4F06-B5A9-127FE9537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B805-E5AF-4302-8CFF-C3AAD49C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C31A-A22D-48D9-B1AC-80786DFE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A6E57-91AF-4827-9071-C109EFB0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5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291F-EF1A-4C21-A079-293FADD5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07500-1B88-4BA2-A4C1-913C22A3A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0793-A25F-464E-A29A-5202BE108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E76D4-E6B5-4214-BCBD-B32C89AD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EB86B-4AC4-45CE-962E-5C84C43F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13E33-611C-49D2-BDB7-7F01F62D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E086B-D082-4AE4-8387-E64CECC9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2BD14-D948-4D85-A803-F66663F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5B02-E60C-4480-B316-34A78D613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986C5-5C74-4E74-9EC4-DB527390059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B653B-784C-45E0-966B-81A10C790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C6F27-B8F3-4ACE-99A8-5FB6A3883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0F700-4BC4-48E3-988F-1D593D84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xyz@gmail.com" TargetMode="External"/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mno@yahoo.com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xyz@gmail.com" TargetMode="External"/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mno@yahoo.co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xyz@gmail.com" TargetMode="External"/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mno@yahoo.co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dbms-second-normal-form" TargetMode="External"/><Relationship Id="rId2" Type="http://schemas.openxmlformats.org/officeDocument/2006/relationships/hyperlink" Target="https://www.javatpoint.com/dbms-first-normal-form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javatpoint.com/dbms-fifth-normal-form" TargetMode="External"/><Relationship Id="rId5" Type="http://schemas.openxmlformats.org/officeDocument/2006/relationships/hyperlink" Target="https://www.javatpoint.com/dbms-forth-normal-form" TargetMode="External"/><Relationship Id="rId4" Type="http://schemas.openxmlformats.org/officeDocument/2006/relationships/hyperlink" Target="https://www.javatpoint.com/dbms-third-normal-for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.xml"/><Relationship Id="rId7" Type="http://schemas.openxmlformats.org/officeDocument/2006/relationships/image" Target="../media/image98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control" Target="../activeX/activeX4.xml"/><Relationship Id="rId7" Type="http://schemas.openxmlformats.org/officeDocument/2006/relationships/image" Target="../media/image102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0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6360" y="3647326"/>
            <a:ext cx="8191857" cy="1189496"/>
          </a:xfrm>
        </p:spPr>
        <p:txBody>
          <a:bodyPr/>
          <a:lstStyle/>
          <a:p>
            <a:pPr>
              <a:defRPr/>
            </a:pPr>
            <a:br>
              <a:rPr lang="en-US" sz="3200" dirty="0">
                <a:latin typeface="Arial" charset="0"/>
                <a:cs typeface="Arial" charset="0"/>
              </a:rPr>
            </a:b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Database design  and Applications</a:t>
            </a: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 </a:t>
            </a:r>
            <a:r>
              <a:rPr lang="en-US" sz="3200" i="0" dirty="0">
                <a:solidFill>
                  <a:schemeClr val="bg1">
                    <a:lumMod val="95000"/>
                  </a:schemeClr>
                </a:solidFill>
                <a:effectLst/>
                <a:latin typeface="Helvetica Neue"/>
              </a:rPr>
              <a:t>CSIZG518/SEZG518/SSZG518)(S1-21)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Helvetica Neue"/>
              </a:rPr>
            </a:b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Ms. Uma </a:t>
            </a:r>
            <a:r>
              <a:rPr lang="en-US" sz="3200" dirty="0" err="1">
                <a:latin typeface="Arial" charset="0"/>
                <a:cs typeface="Arial" charset="0"/>
              </a:rPr>
              <a:t>Maheswari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235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Database Design and Implementation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17A81-F6C0-4EC1-824F-146F3AF8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5" y="1587224"/>
            <a:ext cx="5465476" cy="408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E6761-925D-41FB-9345-457DD112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28" y="1587224"/>
            <a:ext cx="5956344" cy="40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36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F442C8-48DB-4BC2-8CB2-FAF21F49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85094"/>
            <a:ext cx="10833100" cy="2325687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dirty="0">
                <a:solidFill>
                  <a:srgbClr val="7030A0"/>
                </a:solidFill>
                <a:latin typeface="verdana" panose="020B0604030504040204" pitchFamily="34" charset="0"/>
              </a:rPr>
              <a:t>A relation will be in 4NF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if it is in Boyce Codd normal form and has no multi-valued dependency.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For a dependency A → B, if for a single value of A, multiple values of B exists, then the relation will be a multi-valued dependency.</a:t>
            </a:r>
          </a:p>
          <a:p>
            <a:r>
              <a:rPr lang="en-US" dirty="0">
                <a:solidFill>
                  <a:srgbClr val="610B4B"/>
                </a:solidFill>
                <a:latin typeface="erdana"/>
              </a:rPr>
              <a:t>Example</a:t>
            </a:r>
          </a:p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STUDENT</a:t>
            </a:r>
            <a:endParaRPr lang="en-US" dirty="0">
              <a:solidFill>
                <a:srgbClr val="610B4B"/>
              </a:solidFill>
              <a:latin typeface="erdana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897E-BB17-4052-9A5A-B0A52E5B0B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4NF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2EC0F2-C776-4361-937D-BA58BA15A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51764"/>
              </p:ext>
            </p:extLst>
          </p:nvPr>
        </p:nvGraphicFramePr>
        <p:xfrm>
          <a:off x="503767" y="3571875"/>
          <a:ext cx="5319183" cy="2306320"/>
        </p:xfrm>
        <a:graphic>
          <a:graphicData uri="http://schemas.openxmlformats.org/drawingml/2006/table">
            <a:tbl>
              <a:tblPr/>
              <a:tblGrid>
                <a:gridCol w="1773061">
                  <a:extLst>
                    <a:ext uri="{9D8B030D-6E8A-4147-A177-3AD203B41FA5}">
                      <a16:colId xmlns:a16="http://schemas.microsoft.com/office/drawing/2014/main" val="923565096"/>
                    </a:ext>
                  </a:extLst>
                </a:gridCol>
                <a:gridCol w="1773061">
                  <a:extLst>
                    <a:ext uri="{9D8B030D-6E8A-4147-A177-3AD203B41FA5}">
                      <a16:colId xmlns:a16="http://schemas.microsoft.com/office/drawing/2014/main" val="2664572682"/>
                    </a:ext>
                  </a:extLst>
                </a:gridCol>
                <a:gridCol w="1773061">
                  <a:extLst>
                    <a:ext uri="{9D8B030D-6E8A-4147-A177-3AD203B41FA5}">
                      <a16:colId xmlns:a16="http://schemas.microsoft.com/office/drawing/2014/main" val="1754680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COURSE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HOBBY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51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Dancing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702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Singing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7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Dancing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82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Biology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Cricket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21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Physics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Hockey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11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A989CD6-AD71-4954-B91F-F266832D58C5}"/>
              </a:ext>
            </a:extLst>
          </p:cNvPr>
          <p:cNvSpPr/>
          <p:nvPr/>
        </p:nvSpPr>
        <p:spPr>
          <a:xfrm>
            <a:off x="6096000" y="3015873"/>
            <a:ext cx="58102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Is the table in 4NF?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given STUDENT table is in 3NF, but the COURSE and HOBBY are two independent entity. Hence, there is no relationship between COURSE and HOBBY.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In the STUDENT relation, a student with STU_ID, 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21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 contains two courses, 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Computer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 and 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Math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 and two hobbies, 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Dancing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 and 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Singing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. So there is a Multi-valued dependency on STU_ID, which leads to unnecessary repetition of data.</a:t>
            </a:r>
            <a:endParaRPr lang="en-US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8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352F-0B1B-4E02-927C-CA08F536E0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4NF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9A33D-2F5D-4DD7-8F2C-57AEDF35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84457"/>
              </p:ext>
            </p:extLst>
          </p:nvPr>
        </p:nvGraphicFramePr>
        <p:xfrm>
          <a:off x="406400" y="2608422"/>
          <a:ext cx="5037664" cy="2306320"/>
        </p:xfrm>
        <a:graphic>
          <a:graphicData uri="http://schemas.openxmlformats.org/drawingml/2006/table">
            <a:tbl>
              <a:tblPr/>
              <a:tblGrid>
                <a:gridCol w="2518832">
                  <a:extLst>
                    <a:ext uri="{9D8B030D-6E8A-4147-A177-3AD203B41FA5}">
                      <a16:colId xmlns:a16="http://schemas.microsoft.com/office/drawing/2014/main" val="3711960436"/>
                    </a:ext>
                  </a:extLst>
                </a:gridCol>
                <a:gridCol w="2518832">
                  <a:extLst>
                    <a:ext uri="{9D8B030D-6E8A-4147-A177-3AD203B41FA5}">
                      <a16:colId xmlns:a16="http://schemas.microsoft.com/office/drawing/2014/main" val="200807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COURSE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E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0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4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5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87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Biology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869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Physics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665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38FC9-12FF-4535-BFD2-E35DF5017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38742"/>
              </p:ext>
            </p:extLst>
          </p:nvPr>
        </p:nvGraphicFramePr>
        <p:xfrm>
          <a:off x="6162675" y="2608422"/>
          <a:ext cx="5037664" cy="2306320"/>
        </p:xfrm>
        <a:graphic>
          <a:graphicData uri="http://schemas.openxmlformats.org/drawingml/2006/table">
            <a:tbl>
              <a:tblPr/>
              <a:tblGrid>
                <a:gridCol w="2518832">
                  <a:extLst>
                    <a:ext uri="{9D8B030D-6E8A-4147-A177-3AD203B41FA5}">
                      <a16:colId xmlns:a16="http://schemas.microsoft.com/office/drawing/2014/main" val="169621909"/>
                    </a:ext>
                  </a:extLst>
                </a:gridCol>
                <a:gridCol w="2518832">
                  <a:extLst>
                    <a:ext uri="{9D8B030D-6E8A-4147-A177-3AD203B41FA5}">
                      <a16:colId xmlns:a16="http://schemas.microsoft.com/office/drawing/2014/main" val="3593023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HOBBY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9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28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Dancing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55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Singing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05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Dancing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6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Cricket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76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Hockey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2205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03F3BB6-572A-4BB9-8C4C-2B08B0D2065A}"/>
              </a:ext>
            </a:extLst>
          </p:cNvPr>
          <p:cNvSpPr/>
          <p:nvPr/>
        </p:nvSpPr>
        <p:spPr>
          <a:xfrm>
            <a:off x="315222" y="2239090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STUDENT_COURSE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9E8E9-1726-4E2D-A435-874C96009FAD}"/>
              </a:ext>
            </a:extLst>
          </p:cNvPr>
          <p:cNvSpPr/>
          <p:nvPr/>
        </p:nvSpPr>
        <p:spPr>
          <a:xfrm>
            <a:off x="6029326" y="2239090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STUDENT_HOBBY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D0458-7E52-4CF6-95E7-F9030CD73965}"/>
              </a:ext>
            </a:extLst>
          </p:cNvPr>
          <p:cNvSpPr/>
          <p:nvPr/>
        </p:nvSpPr>
        <p:spPr>
          <a:xfrm>
            <a:off x="315222" y="1479063"/>
            <a:ext cx="10314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So to make the above table into 4NF, we can decompose it into two tables: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62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Multivalued dependency (MVD)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94" y="3328193"/>
            <a:ext cx="6720693" cy="3152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4" y="1440259"/>
            <a:ext cx="6476366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85" y="2430858"/>
            <a:ext cx="4928235" cy="17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47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Definition. </a:t>
            </a:r>
            <a:r>
              <a:rPr lang="en-IN" dirty="0">
                <a:solidFill>
                  <a:srgbClr val="00B050"/>
                </a:solidFill>
              </a:rPr>
              <a:t>A multivalued dependency </a:t>
            </a:r>
            <a:r>
              <a:rPr lang="en-IN" i="1" dirty="0">
                <a:solidFill>
                  <a:srgbClr val="00B050"/>
                </a:solidFill>
              </a:rPr>
              <a:t>X     Y </a:t>
            </a:r>
            <a:r>
              <a:rPr lang="en-IN" dirty="0">
                <a:solidFill>
                  <a:srgbClr val="00B050"/>
                </a:solidFill>
              </a:rPr>
              <a:t>specified on relation schema </a:t>
            </a:r>
            <a:r>
              <a:rPr lang="en-IN" i="1" dirty="0">
                <a:solidFill>
                  <a:srgbClr val="00B050"/>
                </a:solidFill>
              </a:rPr>
              <a:t>R</a:t>
            </a:r>
            <a:r>
              <a:rPr lang="en-IN" dirty="0">
                <a:solidFill>
                  <a:srgbClr val="00B050"/>
                </a:solidFill>
              </a:rPr>
              <a:t>,</a:t>
            </a:r>
          </a:p>
          <a:p>
            <a:r>
              <a:rPr lang="en-IN" dirty="0">
                <a:solidFill>
                  <a:srgbClr val="00B050"/>
                </a:solidFill>
              </a:rPr>
              <a:t>where </a:t>
            </a:r>
            <a:r>
              <a:rPr lang="en-IN" i="1" dirty="0">
                <a:solidFill>
                  <a:srgbClr val="00B050"/>
                </a:solidFill>
              </a:rPr>
              <a:t>X </a:t>
            </a:r>
            <a:r>
              <a:rPr lang="en-IN" dirty="0">
                <a:solidFill>
                  <a:srgbClr val="00B050"/>
                </a:solidFill>
              </a:rPr>
              <a:t>and </a:t>
            </a:r>
            <a:r>
              <a:rPr lang="en-IN" i="1" dirty="0">
                <a:solidFill>
                  <a:srgbClr val="00B050"/>
                </a:solidFill>
              </a:rPr>
              <a:t>Y </a:t>
            </a:r>
            <a:r>
              <a:rPr lang="en-IN" dirty="0">
                <a:solidFill>
                  <a:srgbClr val="00B050"/>
                </a:solidFill>
              </a:rPr>
              <a:t>are both subsets of </a:t>
            </a:r>
            <a:r>
              <a:rPr lang="en-IN" i="1" dirty="0">
                <a:solidFill>
                  <a:srgbClr val="00B050"/>
                </a:solidFill>
              </a:rPr>
              <a:t>R</a:t>
            </a:r>
            <a:r>
              <a:rPr lang="en-IN" dirty="0">
                <a:solidFill>
                  <a:srgbClr val="00B050"/>
                </a:solidFill>
              </a:rPr>
              <a:t>, specifies the following constraint on any</a:t>
            </a:r>
          </a:p>
          <a:p>
            <a:r>
              <a:rPr lang="en-IN" dirty="0">
                <a:solidFill>
                  <a:srgbClr val="00B050"/>
                </a:solidFill>
              </a:rPr>
              <a:t>relation state </a:t>
            </a:r>
            <a:r>
              <a:rPr lang="en-IN" i="1" dirty="0">
                <a:solidFill>
                  <a:srgbClr val="00B050"/>
                </a:solidFill>
              </a:rPr>
              <a:t>r </a:t>
            </a:r>
            <a:r>
              <a:rPr lang="en-IN" dirty="0">
                <a:solidFill>
                  <a:srgbClr val="00B050"/>
                </a:solidFill>
              </a:rPr>
              <a:t>of </a:t>
            </a:r>
            <a:r>
              <a:rPr lang="en-IN" i="1" dirty="0">
                <a:solidFill>
                  <a:srgbClr val="00B050"/>
                </a:solidFill>
              </a:rPr>
              <a:t>R</a:t>
            </a:r>
            <a:r>
              <a:rPr lang="en-IN" dirty="0">
                <a:solidFill>
                  <a:srgbClr val="00B050"/>
                </a:solidFill>
              </a:rPr>
              <a:t>: If two tuples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1 and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2 exist in </a:t>
            </a:r>
            <a:r>
              <a:rPr lang="en-IN" i="1" dirty="0">
                <a:solidFill>
                  <a:srgbClr val="00B050"/>
                </a:solidFill>
              </a:rPr>
              <a:t>r </a:t>
            </a:r>
            <a:r>
              <a:rPr lang="en-IN" dirty="0">
                <a:solidFill>
                  <a:srgbClr val="00B050"/>
                </a:solidFill>
              </a:rPr>
              <a:t>such that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1[X]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2[X], then</a:t>
            </a:r>
          </a:p>
          <a:p>
            <a:r>
              <a:rPr lang="en-IN" dirty="0">
                <a:solidFill>
                  <a:srgbClr val="00B050"/>
                </a:solidFill>
              </a:rPr>
              <a:t>two tuples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3 and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4 should also exist in </a:t>
            </a:r>
            <a:r>
              <a:rPr lang="en-IN" i="1" dirty="0">
                <a:solidFill>
                  <a:srgbClr val="00B050"/>
                </a:solidFill>
              </a:rPr>
              <a:t>r </a:t>
            </a:r>
            <a:r>
              <a:rPr lang="en-IN" dirty="0">
                <a:solidFill>
                  <a:srgbClr val="00B050"/>
                </a:solidFill>
              </a:rPr>
              <a:t>with the following properties, where</a:t>
            </a:r>
          </a:p>
          <a:p>
            <a:r>
              <a:rPr lang="en-IN" dirty="0">
                <a:solidFill>
                  <a:srgbClr val="00B050"/>
                </a:solidFill>
              </a:rPr>
              <a:t>we use </a:t>
            </a:r>
            <a:r>
              <a:rPr lang="en-IN" i="1" dirty="0">
                <a:solidFill>
                  <a:srgbClr val="00B050"/>
                </a:solidFill>
              </a:rPr>
              <a:t>Z </a:t>
            </a:r>
            <a:r>
              <a:rPr lang="en-IN" dirty="0">
                <a:solidFill>
                  <a:srgbClr val="00B050"/>
                </a:solidFill>
              </a:rPr>
              <a:t>to denote (</a:t>
            </a:r>
            <a:r>
              <a:rPr lang="en-IN" i="1" dirty="0">
                <a:solidFill>
                  <a:srgbClr val="00B050"/>
                </a:solidFill>
              </a:rPr>
              <a:t>R </a:t>
            </a:r>
            <a:r>
              <a:rPr lang="en-IN" dirty="0">
                <a:solidFill>
                  <a:srgbClr val="00B050"/>
                </a:solidFill>
              </a:rPr>
              <a:t>– (</a:t>
            </a:r>
            <a:r>
              <a:rPr lang="en-IN" i="1" dirty="0">
                <a:solidFill>
                  <a:srgbClr val="00B050"/>
                </a:solidFill>
              </a:rPr>
              <a:t>X </a:t>
            </a:r>
            <a:r>
              <a:rPr lang="en-IN" dirty="0">
                <a:solidFill>
                  <a:srgbClr val="00B050"/>
                </a:solidFill>
              </a:rPr>
              <a:t>∪ Y))</a:t>
            </a:r>
          </a:p>
          <a:p>
            <a:r>
              <a:rPr lang="en-IN" dirty="0">
                <a:solidFill>
                  <a:srgbClr val="00B050"/>
                </a:solidFill>
              </a:rPr>
              <a:t>■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3[</a:t>
            </a:r>
            <a:r>
              <a:rPr lang="en-IN" i="1" dirty="0">
                <a:solidFill>
                  <a:srgbClr val="00B050"/>
                </a:solidFill>
              </a:rPr>
              <a:t>X</a:t>
            </a:r>
            <a:r>
              <a:rPr lang="en-IN" dirty="0">
                <a:solidFill>
                  <a:srgbClr val="00B050"/>
                </a:solidFill>
              </a:rPr>
              <a:t>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4[</a:t>
            </a:r>
            <a:r>
              <a:rPr lang="en-IN" i="1" dirty="0">
                <a:solidFill>
                  <a:srgbClr val="00B050"/>
                </a:solidFill>
              </a:rPr>
              <a:t>X</a:t>
            </a:r>
            <a:r>
              <a:rPr lang="en-IN" dirty="0">
                <a:solidFill>
                  <a:srgbClr val="00B050"/>
                </a:solidFill>
              </a:rPr>
              <a:t>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1[</a:t>
            </a:r>
            <a:r>
              <a:rPr lang="en-IN" i="1" dirty="0">
                <a:solidFill>
                  <a:srgbClr val="00B050"/>
                </a:solidFill>
              </a:rPr>
              <a:t>X</a:t>
            </a:r>
            <a:r>
              <a:rPr lang="en-IN" dirty="0">
                <a:solidFill>
                  <a:srgbClr val="00B050"/>
                </a:solidFill>
              </a:rPr>
              <a:t>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2[</a:t>
            </a:r>
            <a:r>
              <a:rPr lang="en-IN" i="1" dirty="0">
                <a:solidFill>
                  <a:srgbClr val="00B050"/>
                </a:solidFill>
              </a:rPr>
              <a:t>X</a:t>
            </a:r>
            <a:r>
              <a:rPr lang="en-IN" dirty="0">
                <a:solidFill>
                  <a:srgbClr val="00B050"/>
                </a:solidFill>
              </a:rPr>
              <a:t>].</a:t>
            </a:r>
          </a:p>
          <a:p>
            <a:r>
              <a:rPr lang="fr-FR" dirty="0">
                <a:solidFill>
                  <a:srgbClr val="00B050"/>
                </a:solidFill>
              </a:rPr>
              <a:t>■ </a:t>
            </a:r>
            <a:r>
              <a:rPr lang="fr-FR" i="1" dirty="0">
                <a:solidFill>
                  <a:srgbClr val="00B050"/>
                </a:solidFill>
              </a:rPr>
              <a:t>t</a:t>
            </a:r>
            <a:r>
              <a:rPr lang="fr-FR" dirty="0">
                <a:solidFill>
                  <a:srgbClr val="00B050"/>
                </a:solidFill>
              </a:rPr>
              <a:t>3[</a:t>
            </a:r>
            <a:r>
              <a:rPr lang="fr-FR" i="1" dirty="0">
                <a:solidFill>
                  <a:srgbClr val="00B050"/>
                </a:solidFill>
              </a:rPr>
              <a:t>Y</a:t>
            </a:r>
            <a:r>
              <a:rPr lang="fr-FR" dirty="0">
                <a:solidFill>
                  <a:srgbClr val="00B050"/>
                </a:solidFill>
              </a:rPr>
              <a:t>] = </a:t>
            </a:r>
            <a:r>
              <a:rPr lang="fr-FR" i="1" dirty="0">
                <a:solidFill>
                  <a:srgbClr val="00B050"/>
                </a:solidFill>
              </a:rPr>
              <a:t>t</a:t>
            </a:r>
            <a:r>
              <a:rPr lang="fr-FR" dirty="0">
                <a:solidFill>
                  <a:srgbClr val="00B050"/>
                </a:solidFill>
              </a:rPr>
              <a:t>1[</a:t>
            </a:r>
            <a:r>
              <a:rPr lang="fr-FR" i="1" dirty="0">
                <a:solidFill>
                  <a:srgbClr val="00B050"/>
                </a:solidFill>
              </a:rPr>
              <a:t>Y</a:t>
            </a:r>
            <a:r>
              <a:rPr lang="fr-FR" dirty="0">
                <a:solidFill>
                  <a:srgbClr val="00B050"/>
                </a:solidFill>
              </a:rPr>
              <a:t>] and </a:t>
            </a:r>
            <a:r>
              <a:rPr lang="fr-FR" i="1" dirty="0">
                <a:solidFill>
                  <a:srgbClr val="00B050"/>
                </a:solidFill>
              </a:rPr>
              <a:t>t</a:t>
            </a:r>
            <a:r>
              <a:rPr lang="fr-FR" dirty="0">
                <a:solidFill>
                  <a:srgbClr val="00B050"/>
                </a:solidFill>
              </a:rPr>
              <a:t>4[</a:t>
            </a:r>
            <a:r>
              <a:rPr lang="fr-FR" i="1" dirty="0">
                <a:solidFill>
                  <a:srgbClr val="00B050"/>
                </a:solidFill>
              </a:rPr>
              <a:t>Y</a:t>
            </a:r>
            <a:r>
              <a:rPr lang="fr-FR" dirty="0">
                <a:solidFill>
                  <a:srgbClr val="00B050"/>
                </a:solidFill>
              </a:rPr>
              <a:t>] = </a:t>
            </a:r>
            <a:r>
              <a:rPr lang="fr-FR" i="1" dirty="0">
                <a:solidFill>
                  <a:srgbClr val="00B050"/>
                </a:solidFill>
              </a:rPr>
              <a:t>t</a:t>
            </a:r>
            <a:r>
              <a:rPr lang="fr-FR" dirty="0">
                <a:solidFill>
                  <a:srgbClr val="00B050"/>
                </a:solidFill>
              </a:rPr>
              <a:t>2[</a:t>
            </a:r>
            <a:r>
              <a:rPr lang="fr-FR" i="1" dirty="0">
                <a:solidFill>
                  <a:srgbClr val="00B050"/>
                </a:solidFill>
              </a:rPr>
              <a:t>Y</a:t>
            </a:r>
            <a:r>
              <a:rPr lang="fr-FR" dirty="0">
                <a:solidFill>
                  <a:srgbClr val="00B050"/>
                </a:solidFill>
              </a:rPr>
              <a:t>].</a:t>
            </a:r>
          </a:p>
          <a:p>
            <a:r>
              <a:rPr lang="en-IN" dirty="0">
                <a:solidFill>
                  <a:srgbClr val="00B050"/>
                </a:solidFill>
              </a:rPr>
              <a:t>■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3[</a:t>
            </a:r>
            <a:r>
              <a:rPr lang="en-IN" i="1" dirty="0">
                <a:solidFill>
                  <a:srgbClr val="00B050"/>
                </a:solidFill>
              </a:rPr>
              <a:t>Z</a:t>
            </a:r>
            <a:r>
              <a:rPr lang="en-IN" dirty="0">
                <a:solidFill>
                  <a:srgbClr val="00B050"/>
                </a:solidFill>
              </a:rPr>
              <a:t>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2[</a:t>
            </a:r>
            <a:r>
              <a:rPr lang="en-IN" i="1" dirty="0">
                <a:solidFill>
                  <a:srgbClr val="00B050"/>
                </a:solidFill>
              </a:rPr>
              <a:t>Z</a:t>
            </a:r>
            <a:r>
              <a:rPr lang="en-IN" dirty="0">
                <a:solidFill>
                  <a:srgbClr val="00B050"/>
                </a:solidFill>
              </a:rPr>
              <a:t>] and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4[</a:t>
            </a:r>
            <a:r>
              <a:rPr lang="en-IN" i="1" dirty="0">
                <a:solidFill>
                  <a:srgbClr val="00B050"/>
                </a:solidFill>
              </a:rPr>
              <a:t>Z</a:t>
            </a:r>
            <a:r>
              <a:rPr lang="en-IN" dirty="0">
                <a:solidFill>
                  <a:srgbClr val="00B050"/>
                </a:solidFill>
              </a:rPr>
              <a:t>] = </a:t>
            </a:r>
            <a:r>
              <a:rPr lang="en-IN" i="1" dirty="0">
                <a:solidFill>
                  <a:srgbClr val="00B050"/>
                </a:solidFill>
              </a:rPr>
              <a:t>t</a:t>
            </a:r>
            <a:r>
              <a:rPr lang="en-IN" dirty="0">
                <a:solidFill>
                  <a:srgbClr val="00B050"/>
                </a:solidFill>
              </a:rPr>
              <a:t>1[</a:t>
            </a:r>
            <a:r>
              <a:rPr lang="en-IN" i="1" dirty="0">
                <a:solidFill>
                  <a:srgbClr val="00B050"/>
                </a:solidFill>
              </a:rPr>
              <a:t>Z</a:t>
            </a:r>
            <a:r>
              <a:rPr lang="en-IN" dirty="0">
                <a:solidFill>
                  <a:srgbClr val="00B050"/>
                </a:solidFill>
              </a:rPr>
              <a:t>].</a:t>
            </a:r>
          </a:p>
          <a:p>
            <a:r>
              <a:rPr lang="en-IN" dirty="0">
                <a:solidFill>
                  <a:srgbClr val="00B050"/>
                </a:solidFill>
              </a:rPr>
              <a:t>Whenever </a:t>
            </a:r>
            <a:r>
              <a:rPr lang="en-IN" i="1" dirty="0">
                <a:solidFill>
                  <a:srgbClr val="00B050"/>
                </a:solidFill>
              </a:rPr>
              <a:t>X     Y </a:t>
            </a:r>
            <a:r>
              <a:rPr lang="en-IN" dirty="0">
                <a:solidFill>
                  <a:srgbClr val="00B050"/>
                </a:solidFill>
              </a:rPr>
              <a:t>holds, we say that </a:t>
            </a:r>
            <a:r>
              <a:rPr lang="en-IN" i="1" dirty="0">
                <a:solidFill>
                  <a:srgbClr val="00B050"/>
                </a:solidFill>
              </a:rPr>
              <a:t>X </a:t>
            </a:r>
            <a:r>
              <a:rPr lang="en-IN" b="1" dirty="0" err="1">
                <a:solidFill>
                  <a:srgbClr val="00B050"/>
                </a:solidFill>
              </a:rPr>
              <a:t>multidetermines</a:t>
            </a:r>
            <a:r>
              <a:rPr lang="en-IN" b="1" dirty="0">
                <a:solidFill>
                  <a:srgbClr val="00B050"/>
                </a:solidFill>
              </a:rPr>
              <a:t> </a:t>
            </a:r>
            <a:r>
              <a:rPr lang="en-IN" i="1" dirty="0">
                <a:solidFill>
                  <a:srgbClr val="00B050"/>
                </a:solidFill>
              </a:rPr>
              <a:t>Y</a:t>
            </a:r>
            <a:r>
              <a:rPr lang="en-IN" dirty="0">
                <a:solidFill>
                  <a:srgbClr val="00B050"/>
                </a:solidFill>
              </a:rPr>
              <a:t>. Because of the symmetry</a:t>
            </a:r>
          </a:p>
          <a:p>
            <a:r>
              <a:rPr lang="en-IN" dirty="0">
                <a:solidFill>
                  <a:srgbClr val="00B050"/>
                </a:solidFill>
              </a:rPr>
              <a:t>in the definition, whenever </a:t>
            </a:r>
            <a:r>
              <a:rPr lang="en-IN" i="1" dirty="0">
                <a:solidFill>
                  <a:srgbClr val="00B050"/>
                </a:solidFill>
              </a:rPr>
              <a:t>X      Y </a:t>
            </a:r>
            <a:r>
              <a:rPr lang="en-IN" dirty="0">
                <a:solidFill>
                  <a:srgbClr val="00B050"/>
                </a:solidFill>
              </a:rPr>
              <a:t>holds in </a:t>
            </a:r>
            <a:r>
              <a:rPr lang="en-IN" i="1" dirty="0">
                <a:solidFill>
                  <a:srgbClr val="00B050"/>
                </a:solidFill>
              </a:rPr>
              <a:t>R</a:t>
            </a:r>
            <a:r>
              <a:rPr lang="en-IN" dirty="0">
                <a:solidFill>
                  <a:srgbClr val="00B050"/>
                </a:solidFill>
              </a:rPr>
              <a:t>, so does </a:t>
            </a:r>
            <a:r>
              <a:rPr lang="en-IN" i="1" dirty="0">
                <a:solidFill>
                  <a:srgbClr val="00B050"/>
                </a:solidFill>
              </a:rPr>
              <a:t>X       Z</a:t>
            </a:r>
            <a:r>
              <a:rPr lang="en-IN" dirty="0">
                <a:solidFill>
                  <a:srgbClr val="00B050"/>
                </a:solidFill>
              </a:rPr>
              <a:t>. Hence, </a:t>
            </a:r>
            <a:r>
              <a:rPr lang="en-IN" i="1" dirty="0">
                <a:solidFill>
                  <a:srgbClr val="00B050"/>
                </a:solidFill>
              </a:rPr>
              <a:t>X       Y</a:t>
            </a:r>
          </a:p>
          <a:p>
            <a:r>
              <a:rPr lang="en-IN" dirty="0">
                <a:solidFill>
                  <a:srgbClr val="00B050"/>
                </a:solidFill>
              </a:rPr>
              <a:t>implies </a:t>
            </a:r>
            <a:r>
              <a:rPr lang="en-IN" i="1" dirty="0">
                <a:solidFill>
                  <a:srgbClr val="00B050"/>
                </a:solidFill>
              </a:rPr>
              <a:t>X       Z</a:t>
            </a:r>
            <a:r>
              <a:rPr lang="en-IN" dirty="0">
                <a:solidFill>
                  <a:srgbClr val="00B050"/>
                </a:solidFill>
              </a:rPr>
              <a:t>, and therefore it is sometimes written as </a:t>
            </a:r>
            <a:r>
              <a:rPr lang="en-IN" i="1" dirty="0">
                <a:solidFill>
                  <a:srgbClr val="00B050"/>
                </a:solidFill>
              </a:rPr>
              <a:t>X       Y</a:t>
            </a:r>
            <a:r>
              <a:rPr lang="en-IN" dirty="0">
                <a:solidFill>
                  <a:srgbClr val="00B050"/>
                </a:solidFill>
              </a:rPr>
              <a:t>|</a:t>
            </a:r>
            <a:r>
              <a:rPr lang="en-IN" i="1" dirty="0">
                <a:solidFill>
                  <a:srgbClr val="00B050"/>
                </a:solidFill>
              </a:rPr>
              <a:t>Z</a:t>
            </a:r>
            <a:r>
              <a:rPr lang="en-IN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MVD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460366" y="1645920"/>
            <a:ext cx="436934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046606" y="4850130"/>
            <a:ext cx="436934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012566" y="5238750"/>
            <a:ext cx="436934" cy="251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477416" y="5238750"/>
            <a:ext cx="436934" cy="25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681482" y="5665470"/>
            <a:ext cx="436934" cy="25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428308" y="5238750"/>
            <a:ext cx="436934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679373" y="5688648"/>
            <a:ext cx="436934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664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Example MVD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66"/>
                </a:solidFill>
              </a:rPr>
              <a:t>Course -&gt;&gt; Instructor</a:t>
            </a:r>
          </a:p>
          <a:p>
            <a:r>
              <a:rPr lang="en-IN" b="1" dirty="0">
                <a:solidFill>
                  <a:srgbClr val="FF0066"/>
                </a:solidFill>
              </a:rPr>
              <a:t>Course -&gt;&gt; Text</a:t>
            </a:r>
          </a:p>
          <a:p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8200" y="2468883"/>
          <a:ext cx="9185910" cy="3749355"/>
        </p:xfrm>
        <a:graphic>
          <a:graphicData uri="http://schemas.openxmlformats.org/drawingml/2006/table">
            <a:tbl>
              <a:tblPr/>
              <a:tblGrid>
                <a:gridCol w="3061970">
                  <a:extLst>
                    <a:ext uri="{9D8B030D-6E8A-4147-A177-3AD203B41FA5}">
                      <a16:colId xmlns:a16="http://schemas.microsoft.com/office/drawing/2014/main" val="801323725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3676440239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708030149"/>
                    </a:ext>
                  </a:extLst>
                </a:gridCol>
              </a:tblGrid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Course(Y)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Instructor(X)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Text(R-XY)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73058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77664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Wright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938517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Java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044778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 Theory Survey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682455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Rhodes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Java Data Structures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62422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Rhodes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Unix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225680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Java Data Structures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23045"/>
                  </a:ext>
                </a:extLst>
              </a:tr>
              <a:tr h="41659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Unix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453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2074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4</a:t>
            </a:r>
            <a:r>
              <a:rPr lang="en-IN" baseline="30000" dirty="0">
                <a:solidFill>
                  <a:srgbClr val="7030A0"/>
                </a:solidFill>
              </a:rPr>
              <a:t>th</a:t>
            </a:r>
            <a:r>
              <a:rPr lang="en-IN" dirty="0">
                <a:solidFill>
                  <a:srgbClr val="7030A0"/>
                </a:solidFill>
              </a:rPr>
              <a:t> Normal Form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C00000"/>
                </a:solidFill>
              </a:rPr>
              <a:t>An entity is in Fourth Normal Form (4NF) </a:t>
            </a:r>
          </a:p>
          <a:p>
            <a:pPr marL="0" indent="0"/>
            <a:r>
              <a:rPr lang="en-IN" dirty="0">
                <a:solidFill>
                  <a:srgbClr val="C00000"/>
                </a:solidFill>
              </a:rPr>
              <a:t>        when it meets the requirement of being in BCNF </a:t>
            </a:r>
          </a:p>
          <a:p>
            <a:pPr marL="0" indent="0"/>
            <a:r>
              <a:rPr lang="en-IN" dirty="0">
                <a:solidFill>
                  <a:srgbClr val="C00000"/>
                </a:solidFill>
              </a:rPr>
              <a:t>        and additionally:</a:t>
            </a:r>
          </a:p>
          <a:p>
            <a:pPr marL="0" indent="0"/>
            <a:r>
              <a:rPr lang="en-IN" dirty="0">
                <a:solidFill>
                  <a:srgbClr val="C00000"/>
                </a:solidFill>
              </a:rPr>
              <a:t>        Has no multiple sets of multi-valued dependencies.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C00000"/>
                </a:solidFill>
              </a:rPr>
              <a:t>In other words,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4NF states that no entity can have more than a</a:t>
            </a:r>
          </a:p>
          <a:p>
            <a:pPr marL="0" indent="0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   single one-to-many relationship within an entity </a:t>
            </a:r>
            <a:r>
              <a:rPr lang="en-IN" dirty="0">
                <a:solidFill>
                  <a:srgbClr val="C00000"/>
                </a:solidFill>
              </a:rPr>
              <a:t>if the one-to-many </a:t>
            </a:r>
          </a:p>
          <a:p>
            <a:pPr marL="0" indent="0"/>
            <a:r>
              <a:rPr lang="en-IN" dirty="0">
                <a:solidFill>
                  <a:srgbClr val="C00000"/>
                </a:solidFill>
              </a:rPr>
              <a:t>    attributes are independent of each other. </a:t>
            </a:r>
          </a:p>
          <a:p>
            <a:pPr marL="0" indent="0"/>
            <a:r>
              <a:rPr lang="en-IN" dirty="0">
                <a:solidFill>
                  <a:srgbClr val="C00000"/>
                </a:solidFill>
              </a:rPr>
              <a:t>    </a:t>
            </a:r>
            <a:r>
              <a:rPr lang="en-IN" dirty="0" err="1">
                <a:solidFill>
                  <a:srgbClr val="C00000"/>
                </a:solidFill>
              </a:rPr>
              <a:t>Many:many</a:t>
            </a:r>
            <a:r>
              <a:rPr lang="en-IN" dirty="0">
                <a:solidFill>
                  <a:srgbClr val="C00000"/>
                </a:solidFill>
              </a:rPr>
              <a:t> relationships are resolved independently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124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822" y="1508760"/>
            <a:ext cx="7338378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09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Example 4NF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solidFill>
                  <a:srgbClr val="0070C0"/>
                </a:solidFill>
              </a:rPr>
              <a:t>A relation R is in 4NF if for all MVD in D+ of the form A-&gt;&gt;B at least one of the following hold</a:t>
            </a:r>
          </a:p>
          <a:p>
            <a:r>
              <a:rPr lang="en-IN" sz="1800" dirty="0">
                <a:solidFill>
                  <a:srgbClr val="0070C0"/>
                </a:solidFill>
              </a:rPr>
              <a:t>A -&gt;&gt; B is a trivial MVD</a:t>
            </a:r>
          </a:p>
          <a:p>
            <a:r>
              <a:rPr lang="en-IN" sz="1800" dirty="0">
                <a:solidFill>
                  <a:srgbClr val="0070C0"/>
                </a:solidFill>
              </a:rPr>
              <a:t>A is a </a:t>
            </a:r>
            <a:r>
              <a:rPr lang="en-IN" sz="1800" dirty="0" err="1">
                <a:solidFill>
                  <a:srgbClr val="0070C0"/>
                </a:solidFill>
              </a:rPr>
              <a:t>superkey</a:t>
            </a:r>
            <a:endParaRPr lang="en-IN" sz="1800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5300" y="2640648"/>
          <a:ext cx="6202680" cy="2468880"/>
        </p:xfrm>
        <a:graphic>
          <a:graphicData uri="http://schemas.openxmlformats.org/drawingml/2006/table">
            <a:tbl>
              <a:tblPr/>
              <a:tblGrid>
                <a:gridCol w="2067560">
                  <a:extLst>
                    <a:ext uri="{9D8B030D-6E8A-4147-A177-3AD203B41FA5}">
                      <a16:colId xmlns:a16="http://schemas.microsoft.com/office/drawing/2014/main" val="801323725"/>
                    </a:ext>
                  </a:extLst>
                </a:gridCol>
                <a:gridCol w="2067560">
                  <a:extLst>
                    <a:ext uri="{9D8B030D-6E8A-4147-A177-3AD203B41FA5}">
                      <a16:colId xmlns:a16="http://schemas.microsoft.com/office/drawing/2014/main" val="3676440239"/>
                    </a:ext>
                  </a:extLst>
                </a:gridCol>
                <a:gridCol w="2067560">
                  <a:extLst>
                    <a:ext uri="{9D8B030D-6E8A-4147-A177-3AD203B41FA5}">
                      <a16:colId xmlns:a16="http://schemas.microsoft.com/office/drawing/2014/main" val="2708030149"/>
                    </a:ext>
                  </a:extLst>
                </a:gridCol>
              </a:tblGrid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Course(Y)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Instructor(X)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Text(R-XY)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73058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77664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Wright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938517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Intro to Java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044778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 Theory Survey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682455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Rhodes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Java Data Structures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62422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Rhodes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Unix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225680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Java Data Structures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23045"/>
                  </a:ext>
                </a:extLst>
              </a:tr>
              <a:tr h="270545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CS2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Kruse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Unix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4532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" y="5304522"/>
            <a:ext cx="9494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66"/>
                </a:solidFill>
              </a:rPr>
              <a:t>Above example is not 4NF.</a:t>
            </a:r>
          </a:p>
          <a:p>
            <a:r>
              <a:rPr lang="en-IN" b="1" dirty="0">
                <a:solidFill>
                  <a:srgbClr val="FF0066"/>
                </a:solidFill>
              </a:rPr>
              <a:t>Therefore decompose it as      (Course, Instructor) and (Course, Text) </a:t>
            </a:r>
          </a:p>
          <a:p>
            <a:r>
              <a:rPr lang="en-IN" b="1" dirty="0">
                <a:solidFill>
                  <a:srgbClr val="FF0066"/>
                </a:solidFill>
              </a:rPr>
              <a:t>Which is 4NF decomposition.</a:t>
            </a:r>
          </a:p>
        </p:txBody>
      </p:sp>
    </p:spTree>
    <p:extLst>
      <p:ext uri="{BB962C8B-B14F-4D97-AF65-F5344CB8AC3E}">
        <p14:creationId xmlns:p14="http://schemas.microsoft.com/office/powerpoint/2010/main" val="2662430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121150" y="3284220"/>
            <a:ext cx="3388360" cy="1143000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5</a:t>
            </a:r>
            <a:r>
              <a:rPr lang="en-IN" baseline="30000" dirty="0">
                <a:solidFill>
                  <a:srgbClr val="7030A0"/>
                </a:solidFill>
              </a:rPr>
              <a:t>th</a:t>
            </a:r>
            <a:r>
              <a:rPr lang="en-IN" dirty="0">
                <a:solidFill>
                  <a:srgbClr val="7030A0"/>
                </a:solidFill>
              </a:rPr>
              <a:t> Normal form</a:t>
            </a:r>
          </a:p>
        </p:txBody>
      </p:sp>
    </p:spTree>
    <p:extLst>
      <p:ext uri="{BB962C8B-B14F-4D97-AF65-F5344CB8AC3E}">
        <p14:creationId xmlns:p14="http://schemas.microsoft.com/office/powerpoint/2010/main" val="19025102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25224-1E5B-4AEF-9A00-FC9DEB10E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1004550" cy="1487486"/>
          </a:xfrm>
        </p:spPr>
        <p:txBody>
          <a:bodyPr>
            <a:normAutofit fontScale="70000" lnSpcReduction="20000"/>
          </a:bodyPr>
          <a:lstStyle/>
          <a:p>
            <a:pPr marL="0" indent="0"/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A relation is in 5NF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if it is in 4NF and not contains any join dependency and joining should be lossless.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5NF is satisfied when all the tables are broken into as many tables as possible in order to avoid redundancy.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5NF is also known as Project-join normal form (PJ/NF).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CE5CA-DEDC-4BB0-A0CC-7AE8A72E5E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5NF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F7286F-FB5F-445E-B25A-BFE7E1E76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01876"/>
              </p:ext>
            </p:extLst>
          </p:nvPr>
        </p:nvGraphicFramePr>
        <p:xfrm>
          <a:off x="406400" y="3236915"/>
          <a:ext cx="5037666" cy="2306320"/>
        </p:xfrm>
        <a:graphic>
          <a:graphicData uri="http://schemas.openxmlformats.org/drawingml/2006/table">
            <a:tbl>
              <a:tblPr/>
              <a:tblGrid>
                <a:gridCol w="1679222">
                  <a:extLst>
                    <a:ext uri="{9D8B030D-6E8A-4147-A177-3AD203B41FA5}">
                      <a16:colId xmlns:a16="http://schemas.microsoft.com/office/drawing/2014/main" val="3825844009"/>
                    </a:ext>
                  </a:extLst>
                </a:gridCol>
                <a:gridCol w="1679222">
                  <a:extLst>
                    <a:ext uri="{9D8B030D-6E8A-4147-A177-3AD203B41FA5}">
                      <a16:colId xmlns:a16="http://schemas.microsoft.com/office/drawing/2014/main" val="147592271"/>
                    </a:ext>
                  </a:extLst>
                </a:gridCol>
                <a:gridCol w="1679222">
                  <a:extLst>
                    <a:ext uri="{9D8B030D-6E8A-4147-A177-3AD203B41FA5}">
                      <a16:colId xmlns:a16="http://schemas.microsoft.com/office/drawing/2014/main" val="1055395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LECTURER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SEMESTER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C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18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Anshika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6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10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4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Akash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39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Praveen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285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83C6E8F-329E-49EC-A198-7990AE4C62DE}"/>
              </a:ext>
            </a:extLst>
          </p:cNvPr>
          <p:cNvSpPr/>
          <p:nvPr/>
        </p:nvSpPr>
        <p:spPr>
          <a:xfrm>
            <a:off x="5619750" y="3084514"/>
            <a:ext cx="61954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Is the table in 5NF?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NO its not!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In the above table, John takes both Computer and Math class for Semester 1 but he doesn't take Math class for Semester 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In this case, combination of all these fields required to identify a valid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Suppose we add a new Semester as Semester 3 but do not know about the subject and who will be taking that subject so we leave Lecturer and Subject as NULL. But all three columns together acts as a primary key, so we can't leave other two columns blank.</a:t>
            </a:r>
            <a:endParaRPr lang="en-US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Schema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BB71-7756-4695-987C-B1D34D97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6" y="1457325"/>
            <a:ext cx="916305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17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AAAC7E-24B3-47E9-B4AA-1E5C8310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to make the above table into 5NF, we can decompose it into three relations P1, P2 &amp; P3: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0BE9-3511-44D6-83F5-B516D02422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5NF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164313-A317-40B8-917A-CF4C19826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92215"/>
              </p:ext>
            </p:extLst>
          </p:nvPr>
        </p:nvGraphicFramePr>
        <p:xfrm>
          <a:off x="406400" y="2388394"/>
          <a:ext cx="5383738" cy="1930400"/>
        </p:xfrm>
        <a:graphic>
          <a:graphicData uri="http://schemas.openxmlformats.org/drawingml/2006/table">
            <a:tbl>
              <a:tblPr/>
              <a:tblGrid>
                <a:gridCol w="2691869">
                  <a:extLst>
                    <a:ext uri="{9D8B030D-6E8A-4147-A177-3AD203B41FA5}">
                      <a16:colId xmlns:a16="http://schemas.microsoft.com/office/drawing/2014/main" val="1673318081"/>
                    </a:ext>
                  </a:extLst>
                </a:gridCol>
                <a:gridCol w="2691869">
                  <a:extLst>
                    <a:ext uri="{9D8B030D-6E8A-4147-A177-3AD203B41FA5}">
                      <a16:colId xmlns:a16="http://schemas.microsoft.com/office/drawing/2014/main" val="110063605"/>
                    </a:ext>
                  </a:extLst>
                </a:gridCol>
              </a:tblGrid>
              <a:tr h="347938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SEMESTER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883419"/>
                  </a:ext>
                </a:extLst>
              </a:tr>
              <a:tr h="3065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7996"/>
                  </a:ext>
                </a:extLst>
              </a:tr>
              <a:tr h="3065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51081"/>
                  </a:ext>
                </a:extLst>
              </a:tr>
              <a:tr h="3065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02525"/>
                  </a:ext>
                </a:extLst>
              </a:tr>
              <a:tr h="3065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1543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96A4A5-EA76-494A-BD80-3ECD458C2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18679"/>
              </p:ext>
            </p:extLst>
          </p:nvPr>
        </p:nvGraphicFramePr>
        <p:xfrm>
          <a:off x="630767" y="4399280"/>
          <a:ext cx="5383738" cy="2306320"/>
        </p:xfrm>
        <a:graphic>
          <a:graphicData uri="http://schemas.openxmlformats.org/drawingml/2006/table">
            <a:tbl>
              <a:tblPr/>
              <a:tblGrid>
                <a:gridCol w="2691869">
                  <a:extLst>
                    <a:ext uri="{9D8B030D-6E8A-4147-A177-3AD203B41FA5}">
                      <a16:colId xmlns:a16="http://schemas.microsoft.com/office/drawing/2014/main" val="2112959078"/>
                    </a:ext>
                  </a:extLst>
                </a:gridCol>
                <a:gridCol w="2691869">
                  <a:extLst>
                    <a:ext uri="{9D8B030D-6E8A-4147-A177-3AD203B41FA5}">
                      <a16:colId xmlns:a16="http://schemas.microsoft.com/office/drawing/2014/main" val="171315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LECTURER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8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Anshika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86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58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Akash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99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Praveen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36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06757A-644C-40FB-BB2D-7218A9078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62148"/>
              </p:ext>
            </p:extLst>
          </p:nvPr>
        </p:nvGraphicFramePr>
        <p:xfrm>
          <a:off x="6238874" y="2275840"/>
          <a:ext cx="4691590" cy="2306320"/>
        </p:xfrm>
        <a:graphic>
          <a:graphicData uri="http://schemas.openxmlformats.org/drawingml/2006/table">
            <a:tbl>
              <a:tblPr/>
              <a:tblGrid>
                <a:gridCol w="2345795">
                  <a:extLst>
                    <a:ext uri="{9D8B030D-6E8A-4147-A177-3AD203B41FA5}">
                      <a16:colId xmlns:a16="http://schemas.microsoft.com/office/drawing/2014/main" val="2654035558"/>
                    </a:ext>
                  </a:extLst>
                </a:gridCol>
                <a:gridCol w="2345795">
                  <a:extLst>
                    <a:ext uri="{9D8B030D-6E8A-4147-A177-3AD203B41FA5}">
                      <a16:colId xmlns:a16="http://schemas.microsoft.com/office/drawing/2014/main" val="34876973"/>
                    </a:ext>
                  </a:extLst>
                </a:gridCol>
              </a:tblGrid>
              <a:tr h="35716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SEMSTER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LECTURER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66439"/>
                  </a:ext>
                </a:extLst>
              </a:tr>
              <a:tr h="31464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Anshika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64608"/>
                  </a:ext>
                </a:extLst>
              </a:tr>
              <a:tr h="31464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84461"/>
                  </a:ext>
                </a:extLst>
              </a:tr>
              <a:tr h="31464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8820"/>
                  </a:ext>
                </a:extLst>
              </a:tr>
              <a:tr h="31464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Akash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44274"/>
                  </a:ext>
                </a:extLst>
              </a:tr>
              <a:tr h="31464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Semester 1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Praveen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5880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35AA8F5-4F25-4EC8-BE6B-9E06BC1846FD}"/>
              </a:ext>
            </a:extLst>
          </p:cNvPr>
          <p:cNvSpPr/>
          <p:nvPr/>
        </p:nvSpPr>
        <p:spPr>
          <a:xfrm>
            <a:off x="6313204" y="201906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F6013-A510-4A5A-8098-AA3958302382}"/>
              </a:ext>
            </a:extLst>
          </p:cNvPr>
          <p:cNvSpPr/>
          <p:nvPr/>
        </p:nvSpPr>
        <p:spPr>
          <a:xfrm>
            <a:off x="5892800" y="465427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P2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47221-798A-421A-9780-78DB6A5FA45B}"/>
              </a:ext>
            </a:extLst>
          </p:cNvPr>
          <p:cNvSpPr/>
          <p:nvPr/>
        </p:nvSpPr>
        <p:spPr>
          <a:xfrm>
            <a:off x="4846354" y="212324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023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5</a:t>
            </a:r>
            <a:r>
              <a:rPr lang="en-IN" baseline="30000" dirty="0">
                <a:solidFill>
                  <a:srgbClr val="7030A0"/>
                </a:solidFill>
              </a:rPr>
              <a:t>th</a:t>
            </a:r>
            <a:r>
              <a:rPr lang="en-IN" dirty="0">
                <a:solidFill>
                  <a:srgbClr val="7030A0"/>
                </a:solidFill>
              </a:rPr>
              <a:t> Normal form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An entity is in Fifth Normal Form (5NF) if, and only if, it is in 4NF and every join dependency for the entity is a consequence of its candidate keys</a:t>
            </a:r>
            <a:r>
              <a:rPr lang="en-IN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667001"/>
            <a:ext cx="5638800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5564" y="2613662"/>
            <a:ext cx="4994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Minion-Bold"/>
              </a:rPr>
              <a:t>Definition. </a:t>
            </a:r>
            <a:r>
              <a:rPr lang="en-IN" dirty="0">
                <a:latin typeface="Minion-Regular"/>
              </a:rPr>
              <a:t>A </a:t>
            </a:r>
            <a:r>
              <a:rPr lang="en-IN" b="1" dirty="0">
                <a:latin typeface="Minion-Bold"/>
              </a:rPr>
              <a:t>join dependency </a:t>
            </a:r>
            <a:r>
              <a:rPr lang="en-IN" dirty="0">
                <a:latin typeface="Minion-Regular"/>
              </a:rPr>
              <a:t>(</a:t>
            </a:r>
            <a:r>
              <a:rPr lang="en-IN" b="1" dirty="0">
                <a:latin typeface="Minion-Bold"/>
              </a:rPr>
              <a:t>JD</a:t>
            </a:r>
            <a:r>
              <a:rPr lang="en-IN" dirty="0">
                <a:latin typeface="Minion-Regular"/>
              </a:rPr>
              <a:t>), denoted by JD(</a:t>
            </a:r>
            <a:r>
              <a:rPr lang="en-IN" i="1" dirty="0">
                <a:latin typeface="Minion-Italic"/>
              </a:rPr>
              <a:t>R</a:t>
            </a:r>
            <a:r>
              <a:rPr lang="en-IN" sz="1400" dirty="0">
                <a:latin typeface="Minion-Regular"/>
              </a:rPr>
              <a:t>1</a:t>
            </a:r>
            <a:r>
              <a:rPr lang="en-IN" dirty="0">
                <a:latin typeface="Minion-Regular"/>
              </a:rPr>
              <a:t>, </a:t>
            </a:r>
            <a:r>
              <a:rPr lang="en-IN" i="1" dirty="0">
                <a:latin typeface="Minion-Italic"/>
              </a:rPr>
              <a:t>R</a:t>
            </a:r>
            <a:r>
              <a:rPr lang="en-IN" sz="1400" dirty="0">
                <a:latin typeface="Minion-Regular"/>
              </a:rPr>
              <a:t>2</a:t>
            </a:r>
            <a:r>
              <a:rPr lang="en-IN" dirty="0">
                <a:latin typeface="Minion-Regular"/>
              </a:rPr>
              <a:t>, ..., </a:t>
            </a:r>
            <a:r>
              <a:rPr lang="en-IN" i="1" dirty="0">
                <a:latin typeface="Minion-Italic"/>
              </a:rPr>
              <a:t>R</a:t>
            </a:r>
            <a:r>
              <a:rPr lang="en-IN" sz="1400" i="1" dirty="0">
                <a:latin typeface="Minion-Italic"/>
              </a:rPr>
              <a:t>n</a:t>
            </a:r>
            <a:r>
              <a:rPr lang="en-IN" dirty="0">
                <a:latin typeface="Minion-Regular"/>
              </a:rPr>
              <a:t>), specified on</a:t>
            </a:r>
          </a:p>
          <a:p>
            <a:r>
              <a:rPr lang="en-IN" dirty="0">
                <a:latin typeface="Minion-Regular"/>
              </a:rPr>
              <a:t>relation schema </a:t>
            </a:r>
            <a:r>
              <a:rPr lang="en-IN" i="1" dirty="0">
                <a:latin typeface="Minion-Italic"/>
              </a:rPr>
              <a:t>R</a:t>
            </a:r>
            <a:r>
              <a:rPr lang="en-IN" dirty="0">
                <a:latin typeface="Minion-Regular"/>
              </a:rPr>
              <a:t>, specifies a constraint on the states </a:t>
            </a:r>
            <a:r>
              <a:rPr lang="en-IN" i="1" dirty="0">
                <a:latin typeface="Minion-Italic"/>
              </a:rPr>
              <a:t>r </a:t>
            </a:r>
            <a:r>
              <a:rPr lang="en-IN" dirty="0">
                <a:latin typeface="Minion-Regular"/>
              </a:rPr>
              <a:t>of </a:t>
            </a:r>
            <a:r>
              <a:rPr lang="en-IN" i="1" dirty="0">
                <a:latin typeface="Minion-Italic"/>
              </a:rPr>
              <a:t>R</a:t>
            </a:r>
            <a:r>
              <a:rPr lang="en-IN" dirty="0">
                <a:latin typeface="Minion-Regular"/>
              </a:rPr>
              <a:t>. The constraint</a:t>
            </a:r>
          </a:p>
          <a:p>
            <a:r>
              <a:rPr lang="en-IN" dirty="0">
                <a:latin typeface="Minion-Regular"/>
              </a:rPr>
              <a:t>states that every legal state </a:t>
            </a:r>
            <a:r>
              <a:rPr lang="en-IN" i="1" dirty="0">
                <a:latin typeface="Minion-Italic"/>
              </a:rPr>
              <a:t>r </a:t>
            </a:r>
            <a:r>
              <a:rPr lang="en-IN" dirty="0">
                <a:latin typeface="Minion-Regular"/>
              </a:rPr>
              <a:t>of </a:t>
            </a:r>
            <a:r>
              <a:rPr lang="en-IN" i="1" dirty="0">
                <a:latin typeface="Minion-Italic"/>
              </a:rPr>
              <a:t>R </a:t>
            </a:r>
            <a:r>
              <a:rPr lang="en-IN" dirty="0">
                <a:latin typeface="Minion-Regular"/>
              </a:rPr>
              <a:t>should have a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Minion-Regular"/>
              </a:rPr>
              <a:t>non additive join decomposition</a:t>
            </a:r>
          </a:p>
          <a:p>
            <a:r>
              <a:rPr lang="en-IN" dirty="0">
                <a:latin typeface="Minion-Regular"/>
              </a:rPr>
              <a:t>into </a:t>
            </a:r>
            <a:r>
              <a:rPr lang="en-IN" i="1" dirty="0">
                <a:latin typeface="Minion-Italic"/>
              </a:rPr>
              <a:t>R</a:t>
            </a:r>
            <a:r>
              <a:rPr lang="en-IN" sz="1400" dirty="0">
                <a:latin typeface="Minion-Regular"/>
              </a:rPr>
              <a:t>1</a:t>
            </a:r>
            <a:r>
              <a:rPr lang="en-IN" dirty="0">
                <a:latin typeface="Minion-Regular"/>
              </a:rPr>
              <a:t>, </a:t>
            </a:r>
            <a:r>
              <a:rPr lang="en-IN" i="1" dirty="0">
                <a:latin typeface="Minion-Italic"/>
              </a:rPr>
              <a:t>R</a:t>
            </a:r>
            <a:r>
              <a:rPr lang="en-IN" sz="1400" dirty="0">
                <a:latin typeface="Minion-Regular"/>
              </a:rPr>
              <a:t>2</a:t>
            </a:r>
            <a:r>
              <a:rPr lang="en-IN" dirty="0">
                <a:latin typeface="Minion-Regular"/>
              </a:rPr>
              <a:t>, ..., </a:t>
            </a:r>
            <a:r>
              <a:rPr lang="en-IN" i="1" dirty="0">
                <a:latin typeface="Minion-Italic"/>
              </a:rPr>
              <a:t>R</a:t>
            </a:r>
            <a:r>
              <a:rPr lang="en-IN" sz="1400" i="1" dirty="0">
                <a:latin typeface="Minion-Italic"/>
              </a:rPr>
              <a:t>n</a:t>
            </a:r>
            <a:r>
              <a:rPr lang="en-IN" dirty="0">
                <a:latin typeface="Minion-Regular"/>
              </a:rPr>
              <a:t>. Hence, for every such </a:t>
            </a:r>
            <a:r>
              <a:rPr lang="en-IN" i="1" dirty="0">
                <a:latin typeface="Minion-Italic"/>
              </a:rPr>
              <a:t>r </a:t>
            </a:r>
            <a:r>
              <a:rPr lang="en-IN" dirty="0">
                <a:latin typeface="Minion-Regular"/>
              </a:rPr>
              <a:t>we have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82" y="4888643"/>
            <a:ext cx="4851688" cy="50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55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-&gt;    Must be in 4NF.</a:t>
            </a:r>
          </a:p>
          <a:p>
            <a:r>
              <a:rPr lang="en-IN" dirty="0"/>
              <a:t>-&gt;    if JD doesn’t exist  then its in 5NF.</a:t>
            </a:r>
          </a:p>
          <a:p>
            <a:r>
              <a:rPr lang="en-IN" dirty="0"/>
              <a:t>-&gt;     if JD exists then check if </a:t>
            </a:r>
            <a:r>
              <a:rPr lang="en-IN" dirty="0" err="1"/>
              <a:t>trivialJD</a:t>
            </a:r>
            <a:r>
              <a:rPr lang="en-IN" dirty="0"/>
              <a:t> then in 5NF</a:t>
            </a:r>
          </a:p>
          <a:p>
            <a:r>
              <a:rPr lang="en-IN" dirty="0"/>
              <a:t>         else if (all </a:t>
            </a:r>
            <a:r>
              <a:rPr lang="en-IN" dirty="0" err="1"/>
              <a:t>Ri</a:t>
            </a:r>
            <a:r>
              <a:rPr lang="en-IN" dirty="0"/>
              <a:t> is </a:t>
            </a:r>
            <a:r>
              <a:rPr lang="en-IN" dirty="0" err="1"/>
              <a:t>superkey</a:t>
            </a:r>
            <a:r>
              <a:rPr lang="en-IN" dirty="0"/>
              <a:t>) then 5NF</a:t>
            </a:r>
          </a:p>
          <a:p>
            <a:r>
              <a:rPr lang="en-IN" dirty="0"/>
              <a:t>         else its not in 5NF.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R-&gt; (R1, R2, ..,Rn)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5NF ?</a:t>
            </a:r>
          </a:p>
        </p:txBody>
      </p:sp>
    </p:spTree>
    <p:extLst>
      <p:ext uri="{BB962C8B-B14F-4D97-AF65-F5344CB8AC3E}">
        <p14:creationId xmlns:p14="http://schemas.microsoft.com/office/powerpoint/2010/main" val="626886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0" y="1648936"/>
            <a:ext cx="5143500" cy="35528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Example 5NF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2018347"/>
            <a:ext cx="59817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817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493839"/>
            <a:ext cx="10394950" cy="1523682"/>
          </a:xfrm>
        </p:spPr>
        <p:txBody>
          <a:bodyPr>
            <a:normAutofit/>
          </a:bodyPr>
          <a:lstStyle/>
          <a:p>
            <a:r>
              <a:rPr lang="en-IN" b="1" dirty="0"/>
              <a:t>Definition. </a:t>
            </a:r>
            <a:r>
              <a:rPr lang="en-IN" sz="1800" dirty="0"/>
              <a:t>A relation schema </a:t>
            </a:r>
            <a:r>
              <a:rPr lang="en-IN" sz="1800" i="1" dirty="0"/>
              <a:t>R </a:t>
            </a:r>
            <a:r>
              <a:rPr lang="en-IN" sz="1800" dirty="0"/>
              <a:t>is in </a:t>
            </a:r>
            <a:r>
              <a:rPr lang="en-IN" sz="1800" b="1" dirty="0"/>
              <a:t>fifth normal form (5NF) </a:t>
            </a:r>
            <a:r>
              <a:rPr lang="en-IN" sz="1800" dirty="0"/>
              <a:t>(or </a:t>
            </a:r>
            <a:r>
              <a:rPr lang="en-IN" sz="1800" b="1" dirty="0"/>
              <a:t>project-join</a:t>
            </a:r>
          </a:p>
          <a:p>
            <a:r>
              <a:rPr lang="en-IN" sz="1800" b="1" dirty="0"/>
              <a:t>normal form (PJNF)</a:t>
            </a:r>
            <a:r>
              <a:rPr lang="en-IN" sz="1800" dirty="0"/>
              <a:t>) with respect to a set </a:t>
            </a:r>
            <a:r>
              <a:rPr lang="en-IN" sz="1800" i="1" dirty="0"/>
              <a:t>F </a:t>
            </a:r>
            <a:r>
              <a:rPr lang="en-IN" sz="1800" dirty="0"/>
              <a:t>of functional, multivalued, and</a:t>
            </a:r>
          </a:p>
          <a:p>
            <a:r>
              <a:rPr lang="en-IN" sz="1800" dirty="0"/>
              <a:t>join dependencies if, for every nontrivial join dependency JD(</a:t>
            </a:r>
            <a:r>
              <a:rPr lang="en-IN" sz="1800" i="1" dirty="0"/>
              <a:t>R</a:t>
            </a:r>
            <a:r>
              <a:rPr lang="en-IN" sz="1800" dirty="0"/>
              <a:t>1, </a:t>
            </a:r>
            <a:r>
              <a:rPr lang="en-IN" sz="1800" i="1" dirty="0"/>
              <a:t>R</a:t>
            </a:r>
            <a:r>
              <a:rPr lang="en-IN" sz="1800" dirty="0"/>
              <a:t>2, ..., </a:t>
            </a:r>
            <a:r>
              <a:rPr lang="en-IN" sz="1800" i="1" dirty="0"/>
              <a:t>Rn</a:t>
            </a:r>
            <a:r>
              <a:rPr lang="en-IN" sz="1800" dirty="0"/>
              <a:t>) in</a:t>
            </a:r>
          </a:p>
          <a:p>
            <a:r>
              <a:rPr lang="en-IN" sz="1800" i="1" dirty="0"/>
              <a:t>F</a:t>
            </a:r>
            <a:r>
              <a:rPr lang="en-IN" sz="1800" dirty="0"/>
              <a:t>+ (that is, implied by </a:t>
            </a:r>
            <a:r>
              <a:rPr lang="en-IN" sz="1800" i="1" dirty="0"/>
              <a:t>F</a:t>
            </a:r>
            <a:r>
              <a:rPr lang="en-IN" sz="1800" dirty="0"/>
              <a:t>), every </a:t>
            </a:r>
            <a:r>
              <a:rPr lang="en-IN" sz="1800" i="1" dirty="0" err="1"/>
              <a:t>Ri</a:t>
            </a:r>
            <a:r>
              <a:rPr lang="en-IN" sz="1800" i="1" dirty="0"/>
              <a:t> </a:t>
            </a:r>
            <a:r>
              <a:rPr lang="en-IN" sz="1800" dirty="0"/>
              <a:t>is a </a:t>
            </a:r>
            <a:r>
              <a:rPr lang="en-IN" sz="1800" dirty="0" err="1"/>
              <a:t>superkey</a:t>
            </a:r>
            <a:r>
              <a:rPr lang="en-IN" sz="1800" dirty="0"/>
              <a:t> of </a:t>
            </a:r>
            <a:r>
              <a:rPr lang="en-IN" sz="1800" i="1" dirty="0"/>
              <a:t>R</a:t>
            </a:r>
            <a:r>
              <a:rPr lang="en-IN" sz="1800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5NF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3" y="3017521"/>
            <a:ext cx="3036788" cy="2434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215960"/>
            <a:ext cx="7061938" cy="24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92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Decomposition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a typeface="宋体" panose="02010600030101010101" pitchFamily="2" charset="-122"/>
              </a:rPr>
              <a:t>Let R be a relation schema</a:t>
            </a:r>
          </a:p>
          <a:p>
            <a:r>
              <a:rPr lang="en-US" altLang="zh-CN" sz="1800" dirty="0">
                <a:ea typeface="宋体" panose="02010600030101010101" pitchFamily="2" charset="-122"/>
              </a:rPr>
              <a:t>   	A set of relation schemas { R1, R2,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sz="1800" dirty="0">
                <a:ea typeface="宋体" panose="02010600030101010101" pitchFamily="2" charset="-122"/>
              </a:rPr>
              <a:t>, Rn } is a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decomposition</a:t>
            </a:r>
            <a:r>
              <a:rPr lang="en-US" altLang="zh-CN" sz="1800" dirty="0">
                <a:ea typeface="宋体" panose="02010600030101010101" pitchFamily="2" charset="-122"/>
              </a:rPr>
              <a:t> of R if                        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1800" dirty="0">
                <a:ea typeface="宋体" panose="02010600030101010101" pitchFamily="2" charset="-122"/>
              </a:rPr>
              <a:t>R = R1 U R2 U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sz="1800" dirty="0">
                <a:ea typeface="宋体" panose="02010600030101010101" pitchFamily="2" charset="-122"/>
              </a:rPr>
              <a:t>..U 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1800" dirty="0">
                <a:ea typeface="宋体" panose="02010600030101010101" pitchFamily="2" charset="-122"/>
              </a:rPr>
              <a:t>each </a:t>
            </a:r>
            <a:r>
              <a:rPr lang="en-US" altLang="zh-CN" sz="1800" dirty="0" err="1">
                <a:ea typeface="宋体" panose="02010600030101010101" pitchFamily="2" charset="-122"/>
              </a:rPr>
              <a:t>Ri</a:t>
            </a:r>
            <a:r>
              <a:rPr lang="en-US" altLang="zh-CN" sz="1800" dirty="0">
                <a:ea typeface="宋体" panose="02010600030101010101" pitchFamily="2" charset="-122"/>
              </a:rPr>
              <a:t> is a subset of R ( for </a:t>
            </a:r>
            <a:r>
              <a:rPr lang="en-US" altLang="zh-CN" sz="1800" dirty="0" err="1">
                <a:ea typeface="宋体" panose="02010600030101010101" pitchFamily="2" charset="-122"/>
              </a:rPr>
              <a:t>i</a:t>
            </a:r>
            <a:r>
              <a:rPr lang="en-US" altLang="zh-CN" sz="1800" dirty="0">
                <a:ea typeface="宋体" panose="02010600030101010101" pitchFamily="2" charset="-122"/>
              </a:rPr>
              <a:t> = 1,2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sz="1800" dirty="0">
                <a:ea typeface="宋体" panose="02010600030101010101" pitchFamily="2" charset="-122"/>
              </a:rPr>
              <a:t>,n)</a:t>
            </a:r>
          </a:p>
          <a:p>
            <a:pPr marL="0" indent="0"/>
            <a:endParaRPr lang="en-US" altLang="zh-CN" sz="1800" dirty="0">
              <a:ea typeface="宋体" panose="02010600030101010101" pitchFamily="2" charset="-122"/>
            </a:endParaRPr>
          </a:p>
          <a:p>
            <a:r>
              <a:rPr lang="en-US" altLang="en-US" sz="1800" dirty="0"/>
              <a:t>For relation R(</a:t>
            </a:r>
            <a:r>
              <a:rPr lang="en-US" altLang="en-US" sz="1800" dirty="0" err="1"/>
              <a:t>x,y,z</a:t>
            </a:r>
            <a:r>
              <a:rPr lang="en-US" altLang="en-US" sz="1800" dirty="0"/>
              <a:t>) there can be 2 subsets:   R1(</a:t>
            </a:r>
            <a:r>
              <a:rPr lang="en-US" altLang="en-US" sz="1800" dirty="0" err="1"/>
              <a:t>x,z</a:t>
            </a:r>
            <a:r>
              <a:rPr lang="en-US" altLang="en-US" sz="1800" dirty="0"/>
              <a:t>) and R2(</a:t>
            </a:r>
            <a:r>
              <a:rPr lang="en-US" altLang="en-US" sz="1800" dirty="0" err="1"/>
              <a:t>y,z</a:t>
            </a:r>
            <a:r>
              <a:rPr lang="en-US" altLang="en-US" sz="1800" dirty="0"/>
              <a:t>) </a:t>
            </a:r>
          </a:p>
          <a:p>
            <a:r>
              <a:rPr lang="en-US" altLang="en-US" sz="1800" dirty="0"/>
              <a:t>If we union R1 and R2, we get R = R1 U R2</a:t>
            </a:r>
          </a:p>
          <a:p>
            <a:r>
              <a:rPr lang="en-US" altLang="en-US" sz="1600" b="1" dirty="0"/>
              <a:t>Goal of Decomposition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600" dirty="0"/>
              <a:t>Eliminate </a:t>
            </a:r>
            <a:r>
              <a:rPr lang="en-US" altLang="zh-TW" sz="1600" dirty="0">
                <a:ea typeface="PMingLiU" panose="02020500000000000000" pitchFamily="18" charset="-120"/>
              </a:rPr>
              <a:t>redundancy by decomposing a relation into several relations in a higher normal form.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>
                <a:ea typeface="PMingLiU" panose="02020500000000000000" pitchFamily="18" charset="-120"/>
              </a:rPr>
              <a:t>It is important to check that a decomposition does not lead to bad design</a:t>
            </a:r>
            <a:endParaRPr lang="en-US" altLang="en-US" sz="1600" dirty="0"/>
          </a:p>
          <a:p>
            <a:r>
              <a:rPr lang="en-US" altLang="en-US" sz="1600" b="1" dirty="0"/>
              <a:t>Problem with Decomposition</a:t>
            </a:r>
          </a:p>
          <a:p>
            <a:r>
              <a:rPr lang="en-US" altLang="zh-TW" sz="1600" dirty="0">
                <a:ea typeface="PMingLiU" panose="02020500000000000000" pitchFamily="18" charset="-120"/>
              </a:rPr>
              <a:t>Given instances of the decomposed relations, we may not be able to reconstruct the corresponding instance of</a:t>
            </a:r>
          </a:p>
          <a:p>
            <a:r>
              <a:rPr lang="en-US" altLang="zh-TW" sz="1600" dirty="0">
                <a:ea typeface="PMingLiU" panose="02020500000000000000" pitchFamily="18" charset="-120"/>
              </a:rPr>
              <a:t>the original relation – </a:t>
            </a:r>
            <a:r>
              <a:rPr lang="en-US" altLang="zh-TW" sz="1600" dirty="0">
                <a:solidFill>
                  <a:schemeClr val="tx2"/>
                </a:solidFill>
                <a:ea typeface="PMingLiU" panose="02020500000000000000" pitchFamily="18" charset="-120"/>
              </a:rPr>
              <a:t>information loss</a:t>
            </a:r>
            <a:endParaRPr lang="en-US" altLang="en-US" sz="1600" dirty="0">
              <a:solidFill>
                <a:schemeClr val="tx2"/>
              </a:solidFill>
            </a:endParaRPr>
          </a:p>
          <a:p>
            <a:endParaRPr lang="en-IN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406400" y="2817773"/>
            <a:ext cx="2743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/>
              <a:t>Example of Decomposition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176399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Example : Problem with Decomposition</a:t>
            </a:r>
            <a:endParaRPr lang="en-IN" dirty="0">
              <a:solidFill>
                <a:srgbClr val="7030A0"/>
              </a:solidFill>
            </a:endParaRPr>
          </a:p>
        </p:txBody>
      </p:sp>
      <p:graphicFrame>
        <p:nvGraphicFramePr>
          <p:cNvPr id="5" name="Group 101"/>
          <p:cNvGraphicFramePr>
            <a:graphicFrameLocks noGrp="1"/>
          </p:cNvGraphicFramePr>
          <p:nvPr>
            <p:ph sz="quarter" idx="4294967295"/>
          </p:nvPr>
        </p:nvGraphicFramePr>
        <p:xfrm>
          <a:off x="3036570" y="1695450"/>
          <a:ext cx="4038600" cy="1752600"/>
        </p:xfrm>
        <a:graphic>
          <a:graphicData uri="http://schemas.openxmlformats.org/drawingml/2006/table">
            <a:tbl>
              <a:tblPr/>
              <a:tblGrid>
                <a:gridCol w="1646238">
                  <a:extLst>
                    <a:ext uri="{9D8B030D-6E8A-4147-A177-3AD203B41FA5}">
                      <a16:colId xmlns:a16="http://schemas.microsoft.com/office/drawing/2014/main" val="1001582666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103971122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3801536144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61114"/>
                  </a:ext>
                </a:extLst>
              </a:tr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42420"/>
                  </a:ext>
                </a:extLst>
              </a:tr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Nikon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860807"/>
                  </a:ext>
                </a:extLst>
              </a:tr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a70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61034"/>
                  </a:ext>
                </a:extLst>
              </a:tr>
            </a:tbl>
          </a:graphicData>
        </a:graphic>
      </p:graphicFrame>
      <p:graphicFrame>
        <p:nvGraphicFramePr>
          <p:cNvPr id="7" name="Group 117"/>
          <p:cNvGraphicFramePr>
            <a:graphicFrameLocks noGrp="1"/>
          </p:cNvGraphicFramePr>
          <p:nvPr>
            <p:ph sz="quarter" idx="4294967295"/>
          </p:nvPr>
        </p:nvGraphicFramePr>
        <p:xfrm>
          <a:off x="838200" y="4038600"/>
          <a:ext cx="3276600" cy="1828801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492282049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525215958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 Name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02822"/>
                  </a:ext>
                </a:extLst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a11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  <a:endParaRPr kumimoji="0" lang="en-US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916105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s20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Nikon</a:t>
                      </a:r>
                      <a:endParaRPr kumimoji="0" lang="en-US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886759"/>
                  </a:ext>
                </a:extLst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a70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  <a:endParaRPr kumimoji="0" lang="en-US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75014"/>
                  </a:ext>
                </a:extLst>
              </a:tr>
            </a:tbl>
          </a:graphicData>
        </a:graphic>
      </p:graphicFrame>
      <p:graphicFrame>
        <p:nvGraphicFramePr>
          <p:cNvPr id="8" name="Group 138"/>
          <p:cNvGraphicFramePr>
            <a:graphicFrameLocks noGrp="1"/>
          </p:cNvGraphicFramePr>
          <p:nvPr/>
        </p:nvGraphicFramePr>
        <p:xfrm>
          <a:off x="5257800" y="4038600"/>
          <a:ext cx="3276600" cy="1828801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597134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607828680"/>
                    </a:ext>
                  </a:extLst>
                </a:gridCol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77300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9255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Nikon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568085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  <a:endParaRPr kumimoji="0" lang="en-US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17117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94610" y="1516618"/>
            <a:ext cx="3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5380" y="357389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7800" y="357389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525846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182880"/>
            <a:ext cx="8280400" cy="1112520"/>
          </a:xfrm>
        </p:spPr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Example : Problem with Decomposition</a:t>
            </a:r>
            <a:endParaRPr lang="en-IN" dirty="0">
              <a:solidFill>
                <a:srgbClr val="7030A0"/>
              </a:solidFill>
            </a:endParaRPr>
          </a:p>
        </p:txBody>
      </p:sp>
      <p:graphicFrame>
        <p:nvGraphicFramePr>
          <p:cNvPr id="4" name="Group 77"/>
          <p:cNvGraphicFramePr>
            <a:graphicFrameLocks noGrp="1"/>
          </p:cNvGraphicFramePr>
          <p:nvPr>
            <p:ph sz="quarter" idx="4294967295"/>
          </p:nvPr>
        </p:nvGraphicFramePr>
        <p:xfrm>
          <a:off x="2979420" y="1703070"/>
          <a:ext cx="4038600" cy="2346816"/>
        </p:xfrm>
        <a:graphic>
          <a:graphicData uri="http://schemas.openxmlformats.org/drawingml/2006/table">
            <a:tbl>
              <a:tblPr/>
              <a:tblGrid>
                <a:gridCol w="1646238">
                  <a:extLst>
                    <a:ext uri="{9D8B030D-6E8A-4147-A177-3AD203B41FA5}">
                      <a16:colId xmlns:a16="http://schemas.microsoft.com/office/drawing/2014/main" val="1134248574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4205515749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3096994987"/>
                    </a:ext>
                  </a:extLst>
                </a:gridCol>
              </a:tblGrid>
              <a:tr h="3656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 Name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68501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a11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937485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a11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540988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s20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Nikon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947537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a70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730765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a70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030830"/>
                  </a:ext>
                </a:extLst>
              </a:tr>
            </a:tbl>
          </a:graphicData>
        </a:graphic>
      </p:graphicFrame>
      <p:graphicFrame>
        <p:nvGraphicFramePr>
          <p:cNvPr id="5" name="Group 28"/>
          <p:cNvGraphicFramePr>
            <a:graphicFrameLocks noGrp="1"/>
          </p:cNvGraphicFramePr>
          <p:nvPr>
            <p:ph sz="quarter" idx="4294967295"/>
          </p:nvPr>
        </p:nvGraphicFramePr>
        <p:xfrm>
          <a:off x="2819400" y="4267200"/>
          <a:ext cx="4038600" cy="1731964"/>
        </p:xfrm>
        <a:graphic>
          <a:graphicData uri="http://schemas.openxmlformats.org/drawingml/2006/table">
            <a:tbl>
              <a:tblPr/>
              <a:tblGrid>
                <a:gridCol w="1646238">
                  <a:extLst>
                    <a:ext uri="{9D8B030D-6E8A-4147-A177-3AD203B41FA5}">
                      <a16:colId xmlns:a16="http://schemas.microsoft.com/office/drawing/2014/main" val="1190060732"/>
                    </a:ext>
                  </a:extLst>
                </a:gridCol>
                <a:gridCol w="896937">
                  <a:extLst>
                    <a:ext uri="{9D8B030D-6E8A-4147-A177-3AD203B41FA5}">
                      <a16:colId xmlns:a16="http://schemas.microsoft.com/office/drawing/2014/main" val="813790425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1617005818"/>
                    </a:ext>
                  </a:extLst>
                </a:gridCol>
              </a:tblGrid>
              <a:tr h="414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757320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411913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Nikon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69721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a70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959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52155" y="2046064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/>
              <a:t>R1 U R2</a:t>
            </a:r>
            <a:r>
              <a:rPr lang="en-US" altLang="en-US" sz="1600" b="1" dirty="0"/>
              <a:t>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2565" y="476385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29055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7030A0"/>
                </a:solidFill>
              </a:rPr>
              <a:t>Lossy</a:t>
            </a:r>
            <a:r>
              <a:rPr lang="en-US" altLang="en-US" dirty="0">
                <a:solidFill>
                  <a:srgbClr val="7030A0"/>
                </a:solidFill>
              </a:rPr>
              <a:t> decomposition or Additive JD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previous example, additional tuples are obtained along with original tuples</a:t>
            </a:r>
          </a:p>
          <a:p>
            <a:r>
              <a:rPr lang="en-US" altLang="en-US"/>
              <a:t>Although there are more tuples, this leads to less information</a:t>
            </a:r>
          </a:p>
          <a:p>
            <a:r>
              <a:rPr lang="en-US" altLang="en-US"/>
              <a:t>Due to the loss of information, decomposition for previous example is called </a:t>
            </a:r>
            <a:r>
              <a:rPr lang="en-US" altLang="en-US">
                <a:solidFill>
                  <a:srgbClr val="FF0000"/>
                </a:solidFill>
              </a:rPr>
              <a:t>lossy decomposition</a:t>
            </a:r>
            <a:r>
              <a:rPr lang="en-US" altLang="en-US"/>
              <a:t> or lossy-join decomposition</a:t>
            </a:r>
          </a:p>
          <a:p>
            <a:endParaRPr lang="en-IN" dirty="0"/>
          </a:p>
        </p:txBody>
      </p:sp>
      <p:sp>
        <p:nvSpPr>
          <p:cNvPr id="4" name="Text Box 48"/>
          <p:cNvSpPr txBox="1">
            <a:spLocks noChangeArrowheads="1"/>
          </p:cNvSpPr>
          <p:nvPr/>
        </p:nvSpPr>
        <p:spPr bwMode="auto">
          <a:xfrm>
            <a:off x="406400" y="3200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/>
              <a:t>T</a:t>
            </a:r>
          </a:p>
        </p:txBody>
      </p:sp>
      <p:graphicFrame>
        <p:nvGraphicFramePr>
          <p:cNvPr id="6" name="Group 55"/>
          <p:cNvGraphicFramePr>
            <a:graphicFrameLocks/>
          </p:cNvGraphicFramePr>
          <p:nvPr/>
        </p:nvGraphicFramePr>
        <p:xfrm>
          <a:off x="726440" y="3539649"/>
          <a:ext cx="5867400" cy="2378076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95680189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1261485021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855902768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Employee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Project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Branch </a:t>
                      </a: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90037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Brown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Mars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L.A.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780679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Jupiter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044621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427343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Saturn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184571"/>
                  </a:ext>
                </a:extLst>
              </a:tr>
              <a:tr h="3963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627829"/>
                  </a:ext>
                </a:extLst>
              </a:tr>
            </a:tbl>
          </a:graphicData>
        </a:graphic>
      </p:graphicFrame>
      <p:sp>
        <p:nvSpPr>
          <p:cNvPr id="7" name="Rectangle 51"/>
          <p:cNvSpPr>
            <a:spLocks noChangeArrowheads="1"/>
          </p:cNvSpPr>
          <p:nvPr/>
        </p:nvSpPr>
        <p:spPr bwMode="auto">
          <a:xfrm>
            <a:off x="601980" y="6019801"/>
            <a:ext cx="314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TW" sz="2000" dirty="0">
                <a:ea typeface="PMingLiU" panose="02020500000000000000" pitchFamily="18" charset="-120"/>
              </a:rPr>
              <a:t>Functional  dependencies:</a:t>
            </a:r>
          </a:p>
        </p:txBody>
      </p:sp>
      <p:sp>
        <p:nvSpPr>
          <p:cNvPr id="8" name="Rectangle 52"/>
          <p:cNvSpPr>
            <a:spLocks noChangeArrowheads="1"/>
          </p:cNvSpPr>
          <p:nvPr/>
        </p:nvSpPr>
        <p:spPr bwMode="auto">
          <a:xfrm>
            <a:off x="3947160" y="6019800"/>
            <a:ext cx="518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TW" sz="2000" dirty="0">
                <a:solidFill>
                  <a:schemeClr val="tx2"/>
                </a:solidFill>
                <a:ea typeface="PMingLiU" panose="02020500000000000000" pitchFamily="18" charset="-120"/>
              </a:rPr>
              <a:t>Employee       Branch,    Project         Branch</a:t>
            </a:r>
          </a:p>
        </p:txBody>
      </p:sp>
      <p:sp>
        <p:nvSpPr>
          <p:cNvPr id="9" name="Line 53"/>
          <p:cNvSpPr>
            <a:spLocks noChangeShapeType="1"/>
          </p:cNvSpPr>
          <p:nvPr/>
        </p:nvSpPr>
        <p:spPr bwMode="auto">
          <a:xfrm>
            <a:off x="7715250" y="6218237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Line 53"/>
          <p:cNvSpPr>
            <a:spLocks noChangeShapeType="1"/>
          </p:cNvSpPr>
          <p:nvPr/>
        </p:nvSpPr>
        <p:spPr bwMode="auto">
          <a:xfrm>
            <a:off x="5250180" y="6218237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3712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7030A0"/>
                </a:solidFill>
              </a:rPr>
              <a:t>Lossy</a:t>
            </a:r>
            <a:r>
              <a:rPr lang="en-US" altLang="en-US" dirty="0">
                <a:solidFill>
                  <a:srgbClr val="7030A0"/>
                </a:solidFill>
              </a:rPr>
              <a:t> decomposition or Additive JD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891" y="1474470"/>
            <a:ext cx="5726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TW" dirty="0">
                <a:ea typeface="PMingLiU" panose="02020500000000000000" pitchFamily="18" charset="-120"/>
              </a:rPr>
              <a:t>Decomposition of the previous relation</a:t>
            </a:r>
          </a:p>
        </p:txBody>
      </p:sp>
      <p:graphicFrame>
        <p:nvGraphicFramePr>
          <p:cNvPr id="5" name="Group 49"/>
          <p:cNvGraphicFramePr>
            <a:graphicFrameLocks noGrp="1"/>
          </p:cNvGraphicFramePr>
          <p:nvPr>
            <p:ph sz="quarter" idx="4294967295"/>
          </p:nvPr>
        </p:nvGraphicFramePr>
        <p:xfrm>
          <a:off x="533400" y="2819400"/>
          <a:ext cx="4038600" cy="2189164"/>
        </p:xfrm>
        <a:graphic>
          <a:graphicData uri="http://schemas.openxmlformats.org/drawingml/2006/table">
            <a:tbl>
              <a:tblPr/>
              <a:tblGrid>
                <a:gridCol w="2074863">
                  <a:extLst>
                    <a:ext uri="{9D8B030D-6E8A-4147-A177-3AD203B41FA5}">
                      <a16:colId xmlns:a16="http://schemas.microsoft.com/office/drawing/2014/main" val="1931228480"/>
                    </a:ext>
                  </a:extLst>
                </a:gridCol>
                <a:gridCol w="1963737">
                  <a:extLst>
                    <a:ext uri="{9D8B030D-6E8A-4147-A177-3AD203B41FA5}">
                      <a16:colId xmlns:a16="http://schemas.microsoft.com/office/drawing/2014/main" val="2533372513"/>
                    </a:ext>
                  </a:extLst>
                </a:gridCol>
              </a:tblGrid>
              <a:tr h="569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Employee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543"/>
                  </a:ext>
                </a:extLst>
              </a:tr>
              <a:tr h="573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L.A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075727"/>
                  </a:ext>
                </a:extLst>
              </a:tr>
              <a:tr h="522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39623"/>
                  </a:ext>
                </a:extLst>
              </a:tr>
              <a:tr h="523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292063"/>
                  </a:ext>
                </a:extLst>
              </a:tr>
            </a:tbl>
          </a:graphicData>
        </a:graphic>
      </p:graphicFrame>
      <p:graphicFrame>
        <p:nvGraphicFramePr>
          <p:cNvPr id="6" name="Group 104"/>
          <p:cNvGraphicFramePr>
            <a:graphicFrameLocks noGrp="1"/>
          </p:cNvGraphicFramePr>
          <p:nvPr>
            <p:ph sz="quarter" idx="4294967295"/>
          </p:nvPr>
        </p:nvGraphicFramePr>
        <p:xfrm>
          <a:off x="5181600" y="2743200"/>
          <a:ext cx="2971800" cy="2200274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76754588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974374617"/>
                    </a:ext>
                  </a:extLst>
                </a:gridCol>
              </a:tblGrid>
              <a:tr h="450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Project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Branch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094334"/>
                  </a:ext>
                </a:extLst>
              </a:tr>
              <a:tr h="450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Mars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L.A.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275058"/>
                  </a:ext>
                </a:extLst>
              </a:tr>
              <a:tr h="450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Jupiter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043825"/>
                  </a:ext>
                </a:extLst>
              </a:tr>
              <a:tr h="450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Saturn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407978"/>
                  </a:ext>
                </a:extLst>
              </a:tr>
              <a:tr h="396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31382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90471" y="23393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T1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23738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30684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Schema Design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4B7CD-FAFC-4E7A-A45C-BD40E32F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369351"/>
            <a:ext cx="9410700" cy="50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716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7030A0"/>
                </a:solidFill>
              </a:rPr>
              <a:t>Lossy</a:t>
            </a:r>
            <a:r>
              <a:rPr lang="en-US" altLang="en-US" dirty="0">
                <a:solidFill>
                  <a:srgbClr val="7030A0"/>
                </a:solidFill>
              </a:rPr>
              <a:t> decomposition or Additive JD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>
              <a:solidFill>
                <a:srgbClr val="7030A0"/>
              </a:solidFill>
            </a:endParaRPr>
          </a:p>
        </p:txBody>
      </p:sp>
      <p:graphicFrame>
        <p:nvGraphicFramePr>
          <p:cNvPr id="4" name="Group 118"/>
          <p:cNvGraphicFramePr>
            <a:graphicFrameLocks noGrp="1"/>
          </p:cNvGraphicFramePr>
          <p:nvPr>
            <p:ph sz="half" idx="1"/>
          </p:nvPr>
        </p:nvGraphicFramePr>
        <p:xfrm>
          <a:off x="406400" y="2773608"/>
          <a:ext cx="4038600" cy="3164096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172400893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3345371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332077543"/>
                    </a:ext>
                  </a:extLst>
                </a:gridCol>
              </a:tblGrid>
              <a:tr h="390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Employee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Project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Branch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296303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Brown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Mars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L.A.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755998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Jupiter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063672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91510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Saturn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384122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647972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Saturn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41645"/>
                  </a:ext>
                </a:extLst>
              </a:tr>
              <a:tr h="39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Jupiter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264"/>
                  </a:ext>
                </a:extLst>
              </a:tr>
            </a:tbl>
          </a:graphicData>
        </a:graphic>
      </p:graphicFrame>
      <p:graphicFrame>
        <p:nvGraphicFramePr>
          <p:cNvPr id="5" name="Group 119"/>
          <p:cNvGraphicFramePr>
            <a:graphicFrameLocks/>
          </p:cNvGraphicFramePr>
          <p:nvPr/>
        </p:nvGraphicFramePr>
        <p:xfrm>
          <a:off x="5905500" y="3590888"/>
          <a:ext cx="4038600" cy="2346816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34668449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10986102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927391802"/>
                    </a:ext>
                  </a:extLst>
                </a:gridCol>
              </a:tblGrid>
              <a:tr h="3656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Employee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Project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Branch</a:t>
                      </a: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659144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Brown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Mars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L.A.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135298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Jupiter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38595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Green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57650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Saturn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949440"/>
                  </a:ext>
                </a:extLst>
              </a:tr>
              <a:tr h="3961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Hoskins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Venus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San Jose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7357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20678" y="2169914"/>
            <a:ext cx="1829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TW" dirty="0">
                <a:ea typeface="PMingLiU" panose="02020500000000000000" pitchFamily="18" charset="-120"/>
              </a:rPr>
              <a:t>After Natural Join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5479" y="6172066"/>
            <a:ext cx="732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TW">
                <a:ea typeface="PMingLiU" panose="02020500000000000000" pitchFamily="18" charset="-120"/>
              </a:rPr>
              <a:t>After Natural Join, we get two extra tuples. Thus, there is loss of information</a:t>
            </a:r>
            <a:endParaRPr kumimoji="1" lang="en-US" altLang="zh-TW" dirty="0">
              <a:ea typeface="PMingLiU" panose="02020500000000000000" pitchFamily="18" charset="-120"/>
            </a:endParaRPr>
          </a:p>
        </p:txBody>
      </p:sp>
      <p:sp>
        <p:nvSpPr>
          <p:cNvPr id="8" name="Rectangle 121"/>
          <p:cNvSpPr>
            <a:spLocks noChangeArrowheads="1"/>
          </p:cNvSpPr>
          <p:nvPr/>
        </p:nvSpPr>
        <p:spPr bwMode="auto">
          <a:xfrm>
            <a:off x="6564630" y="2989813"/>
            <a:ext cx="187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TW" dirty="0">
                <a:ea typeface="PMingLiU" panose="02020500000000000000" pitchFamily="18" charset="-120"/>
              </a:rPr>
              <a:t>Original Relation</a:t>
            </a:r>
          </a:p>
        </p:txBody>
      </p:sp>
    </p:spTree>
    <p:extLst>
      <p:ext uri="{BB962C8B-B14F-4D97-AF65-F5344CB8AC3E}">
        <p14:creationId xmlns:p14="http://schemas.microsoft.com/office/powerpoint/2010/main" val="41003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5730" y="152400"/>
            <a:ext cx="8869680" cy="1143000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rgbClr val="7030A0"/>
                </a:solidFill>
              </a:rPr>
              <a:t>Lossless Decomposition or </a:t>
            </a:r>
            <a:r>
              <a:rPr lang="en-US" altLang="en-US" sz="3200" dirty="0" err="1">
                <a:solidFill>
                  <a:srgbClr val="7030A0"/>
                </a:solidFill>
              </a:rPr>
              <a:t>NonAdditive</a:t>
            </a:r>
            <a:r>
              <a:rPr lang="en-US" altLang="en-US" sz="3200" dirty="0">
                <a:solidFill>
                  <a:srgbClr val="7030A0"/>
                </a:solidFill>
              </a:rPr>
              <a:t> JD</a:t>
            </a:r>
            <a:endParaRPr lang="en-IN" sz="3200" dirty="0">
              <a:solidFill>
                <a:srgbClr val="7030A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A decomposition {R1, R2,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dirty="0">
                <a:ea typeface="宋体" panose="02010600030101010101" pitchFamily="2" charset="-122"/>
              </a:rPr>
              <a:t>, Rn} of a relation R is called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lossless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decomposition</a:t>
            </a:r>
            <a:r>
              <a:rPr lang="en-US" altLang="zh-CN" dirty="0">
                <a:ea typeface="宋体" panose="02010600030101010101" pitchFamily="2" charset="-122"/>
              </a:rPr>
              <a:t> for R if the natural join of R1, R2,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dirty="0">
                <a:ea typeface="宋体" panose="02010600030101010101" pitchFamily="2" charset="-122"/>
              </a:rPr>
              <a:t>, Rn produces exactly the relation R.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A decomposition is lossless if we can recover:</a:t>
            </a:r>
          </a:p>
          <a:p>
            <a:endParaRPr lang="en-US" altLang="zh-TW" dirty="0">
              <a:ea typeface="PMingLiU" panose="02020500000000000000" pitchFamily="18" charset="-120"/>
            </a:endParaRPr>
          </a:p>
          <a:p>
            <a:r>
              <a:rPr lang="en-US" altLang="zh-TW" dirty="0">
                <a:ea typeface="PMingLiU" panose="02020500000000000000" pitchFamily="18" charset="-120"/>
              </a:rPr>
              <a:t>				R(A, B, C)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						</a:t>
            </a:r>
            <a:r>
              <a:rPr lang="en-US" altLang="zh-TW" dirty="0">
                <a:solidFill>
                  <a:srgbClr val="FF0000"/>
                </a:solidFill>
                <a:ea typeface="PMingLiU" panose="02020500000000000000" pitchFamily="18" charset="-120"/>
              </a:rPr>
              <a:t>Decompose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			R1(A, B)   R2(A, C)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				   		</a:t>
            </a:r>
            <a:r>
              <a:rPr lang="en-US" altLang="zh-TW" dirty="0">
                <a:solidFill>
                  <a:srgbClr val="FF0000"/>
                </a:solidFill>
                <a:ea typeface="PMingLiU" panose="02020500000000000000" pitchFamily="18" charset="-120"/>
              </a:rPr>
              <a:t>Recover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				R’(A, B, C)</a:t>
            </a:r>
          </a:p>
          <a:p>
            <a:endParaRPr lang="en-US" altLang="zh-TW" dirty="0">
              <a:ea typeface="PMingLiU" panose="02020500000000000000" pitchFamily="18" charset="-120"/>
            </a:endParaRPr>
          </a:p>
          <a:p>
            <a:r>
              <a:rPr lang="en-US" altLang="zh-TW" dirty="0">
                <a:ea typeface="PMingLiU" panose="02020500000000000000" pitchFamily="18" charset="-120"/>
              </a:rPr>
              <a:t>		Thus,		R’ = R</a:t>
            </a:r>
          </a:p>
          <a:p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040380" y="3394710"/>
            <a:ext cx="685800" cy="491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97630" y="3394710"/>
            <a:ext cx="480060" cy="54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43250" y="4232910"/>
            <a:ext cx="480060" cy="54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006215" y="4277836"/>
            <a:ext cx="262890" cy="455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921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rgbClr val="7030A0"/>
                </a:solidFill>
              </a:rPr>
              <a:t>Lossless Decomposition Property</a:t>
            </a:r>
            <a:endParaRPr lang="en-IN" sz="3200" dirty="0">
              <a:solidFill>
                <a:srgbClr val="7030A0"/>
              </a:solidFill>
            </a:endParaRPr>
          </a:p>
          <a:p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0" y="158189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400"/>
              <a:t>R : relation</a:t>
            </a:r>
          </a:p>
          <a:p>
            <a:r>
              <a:rPr lang="en-US" altLang="en-US" sz="2400"/>
              <a:t>F : set of functional dependencies on R</a:t>
            </a:r>
          </a:p>
          <a:p>
            <a:r>
              <a:rPr lang="en-US" altLang="en-US" sz="2400"/>
              <a:t>X,Y : decomposition of R</a:t>
            </a:r>
          </a:p>
          <a:p>
            <a:r>
              <a:rPr lang="en-US" altLang="en-US" sz="2400"/>
              <a:t>Decomposition is lossles if :</a:t>
            </a:r>
          </a:p>
          <a:p>
            <a:pPr lvl="1"/>
            <a:r>
              <a:rPr lang="en-US" altLang="zh-TW" sz="2400">
                <a:ea typeface="PMingLiU" panose="02020500000000000000" pitchFamily="18" charset="-120"/>
              </a:rPr>
              <a:t>X ∩ Y </a:t>
            </a:r>
            <a:r>
              <a:rPr lang="en-US" altLang="zh-TW" sz="2400">
                <a:ea typeface="PMingLiU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lang="en-US" altLang="zh-TW" sz="2400">
                <a:ea typeface="PMingLiU" panose="02020500000000000000" pitchFamily="18" charset="-120"/>
              </a:rPr>
              <a:t> X, that is: all attributes common to both X and Y functionally determine ALL the attributes in X      </a:t>
            </a:r>
            <a:r>
              <a:rPr lang="en-US" altLang="zh-TW" sz="2400" b="1">
                <a:ea typeface="PMingLiU" panose="02020500000000000000" pitchFamily="18" charset="-120"/>
              </a:rPr>
              <a:t>OR</a:t>
            </a:r>
          </a:p>
          <a:p>
            <a:pPr lvl="1"/>
            <a:r>
              <a:rPr lang="en-US" altLang="zh-TW" sz="2400">
                <a:ea typeface="PMingLiU" panose="02020500000000000000" pitchFamily="18" charset="-120"/>
              </a:rPr>
              <a:t>X ∩ Y </a:t>
            </a:r>
            <a:r>
              <a:rPr lang="en-US" altLang="zh-TW" sz="2400">
                <a:ea typeface="PMingLiU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lang="en-US" altLang="zh-TW" sz="2400">
                <a:ea typeface="PMingLiU" panose="02020500000000000000" pitchFamily="18" charset="-120"/>
              </a:rPr>
              <a:t> Y, that is: all attributes common to both X and Y functionally determine ALL the attributes in Y</a:t>
            </a:r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7690" y="5654040"/>
            <a:ext cx="77762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In other words, if </a:t>
            </a:r>
            <a:r>
              <a:rPr lang="en-US" altLang="zh-TW" sz="2400" dirty="0">
                <a:ea typeface="PMingLiU" panose="02020500000000000000" pitchFamily="18" charset="-120"/>
              </a:rPr>
              <a:t>X ∩ Y forms a </a:t>
            </a:r>
            <a:r>
              <a:rPr lang="en-US" altLang="zh-TW" sz="2400" dirty="0" err="1">
                <a:ea typeface="PMingLiU" panose="02020500000000000000" pitchFamily="18" charset="-120"/>
              </a:rPr>
              <a:t>superkey</a:t>
            </a:r>
            <a:r>
              <a:rPr lang="en-US" altLang="zh-TW" sz="2400" dirty="0">
                <a:ea typeface="PMingLiU" panose="02020500000000000000" pitchFamily="18" charset="-120"/>
              </a:rPr>
              <a:t> of either X or Y, the decomposition of R is a lossless decomposition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14807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Example : Lossless Decomposition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Given:</a:t>
            </a:r>
          </a:p>
          <a:p>
            <a:r>
              <a:rPr lang="en-US" altLang="en-US" dirty="0"/>
              <a:t>	</a:t>
            </a:r>
            <a:r>
              <a:rPr lang="en-US" altLang="en-US" i="1" dirty="0"/>
              <a:t>Lending-schema</a:t>
            </a:r>
            <a:r>
              <a:rPr lang="en-US" altLang="en-US" dirty="0"/>
              <a:t> = (</a:t>
            </a:r>
            <a:r>
              <a:rPr lang="en-US" altLang="en-US" i="1" dirty="0"/>
              <a:t>branch-name, branch-city, assets, customer-name, loan-number, amount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	</a:t>
            </a:r>
            <a:r>
              <a:rPr lang="en-US" altLang="en-US" dirty="0">
                <a:solidFill>
                  <a:srgbClr val="FF0000"/>
                </a:solidFill>
              </a:rPr>
              <a:t>Required FD’s:</a:t>
            </a:r>
          </a:p>
          <a:p>
            <a:r>
              <a:rPr lang="en-US" altLang="en-US" dirty="0"/>
              <a:t>	</a:t>
            </a:r>
            <a:r>
              <a:rPr lang="en-US" altLang="en-US" i="1" dirty="0"/>
              <a:t>branch-name</a:t>
            </a:r>
            <a:r>
              <a:rPr lang="en-US" altLang="en-US" dirty="0"/>
              <a:t>	</a:t>
            </a:r>
            <a:r>
              <a:rPr lang="en-US" altLang="en-US" i="1" dirty="0"/>
              <a:t>branch-city assets</a:t>
            </a:r>
          </a:p>
          <a:p>
            <a:r>
              <a:rPr lang="en-US" altLang="en-US" dirty="0"/>
              <a:t>	</a:t>
            </a:r>
            <a:r>
              <a:rPr lang="en-US" altLang="en-US" i="1" dirty="0"/>
              <a:t>loan-number</a:t>
            </a:r>
            <a:r>
              <a:rPr lang="en-US" altLang="en-US" dirty="0"/>
              <a:t>	</a:t>
            </a:r>
            <a:r>
              <a:rPr lang="en-US" altLang="en-US" i="1" dirty="0"/>
              <a:t>amount branch-name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	Decompose Lending-schema into two schemas:</a:t>
            </a:r>
          </a:p>
          <a:p>
            <a:r>
              <a:rPr lang="en-US" altLang="en-US" dirty="0"/>
              <a:t>	</a:t>
            </a:r>
            <a:r>
              <a:rPr lang="en-US" altLang="en-US" i="1" dirty="0"/>
              <a:t>Branch-schema</a:t>
            </a:r>
            <a:r>
              <a:rPr lang="en-US" altLang="en-US" dirty="0"/>
              <a:t> = (</a:t>
            </a:r>
            <a:r>
              <a:rPr lang="en-US" altLang="en-US" i="1" dirty="0"/>
              <a:t>branch-name, branch-city, assets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	</a:t>
            </a:r>
            <a:r>
              <a:rPr lang="en-US" altLang="en-US" i="1" dirty="0"/>
              <a:t>Loan-info-schema</a:t>
            </a:r>
            <a:r>
              <a:rPr lang="en-US" altLang="en-US" dirty="0"/>
              <a:t> = (</a:t>
            </a:r>
            <a:r>
              <a:rPr lang="en-US" altLang="en-US" i="1" dirty="0"/>
              <a:t>branch-name, customer-name, loan-number, amount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Show that decomposition is Lossless Decomposition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Since </a:t>
            </a:r>
            <a:r>
              <a:rPr lang="en-US" altLang="en-US" i="1" dirty="0"/>
              <a:t>branch-name</a:t>
            </a:r>
            <a:r>
              <a:rPr lang="en-US" altLang="en-US" dirty="0"/>
              <a:t>	</a:t>
            </a:r>
            <a:r>
              <a:rPr lang="en-US" altLang="en-US" i="1" dirty="0"/>
              <a:t>branch-city assets, </a:t>
            </a:r>
            <a:r>
              <a:rPr lang="en-US" altLang="en-US" dirty="0"/>
              <a:t>the augmentation rule for FD implies that:</a:t>
            </a:r>
          </a:p>
          <a:p>
            <a:r>
              <a:rPr lang="en-US" altLang="en-US" i="1" dirty="0"/>
              <a:t>	branch-name	branch-name branch-city assets</a:t>
            </a:r>
          </a:p>
          <a:p>
            <a:endParaRPr lang="en-US" altLang="en-US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Since </a:t>
            </a:r>
            <a:r>
              <a:rPr lang="en-US" altLang="en-US" i="1" dirty="0"/>
              <a:t>Branch-schema</a:t>
            </a:r>
            <a:r>
              <a:rPr lang="en-US" altLang="en-US" dirty="0"/>
              <a:t> </a:t>
            </a:r>
            <a:r>
              <a:rPr lang="en-US" altLang="zh-TW" dirty="0">
                <a:ea typeface="PMingLiU" panose="02020500000000000000" pitchFamily="18" charset="-120"/>
              </a:rPr>
              <a:t>∩ </a:t>
            </a:r>
            <a:r>
              <a:rPr lang="en-US" altLang="zh-TW" i="1" dirty="0">
                <a:ea typeface="PMingLiU" panose="02020500000000000000" pitchFamily="18" charset="-120"/>
              </a:rPr>
              <a:t>Loan-info-schema</a:t>
            </a:r>
            <a:r>
              <a:rPr lang="en-US" altLang="zh-TW" dirty="0">
                <a:ea typeface="PMingLiU" panose="02020500000000000000" pitchFamily="18" charset="-120"/>
              </a:rPr>
              <a:t> = {</a:t>
            </a:r>
            <a:r>
              <a:rPr lang="en-US" altLang="zh-TW" i="1" dirty="0">
                <a:ea typeface="PMingLiU" panose="02020500000000000000" pitchFamily="18" charset="-120"/>
              </a:rPr>
              <a:t>branch-name</a:t>
            </a:r>
            <a:r>
              <a:rPr lang="en-US" altLang="zh-TW" dirty="0">
                <a:ea typeface="PMingLiU" panose="02020500000000000000" pitchFamily="18" charset="-120"/>
              </a:rPr>
              <a:t>}</a:t>
            </a:r>
          </a:p>
          <a:p>
            <a:endParaRPr lang="en-US" altLang="zh-TW" dirty="0">
              <a:ea typeface="PMingLiU" panose="02020500000000000000" pitchFamily="18" charset="-120"/>
            </a:endParaRPr>
          </a:p>
          <a:p>
            <a:r>
              <a:rPr lang="en-US" altLang="en-US" dirty="0"/>
              <a:t>	Thus, this decomposition is </a:t>
            </a:r>
            <a:r>
              <a:rPr lang="en-US" altLang="en-US" b="1" dirty="0">
                <a:solidFill>
                  <a:srgbClr val="7030A0"/>
                </a:solidFill>
              </a:rPr>
              <a:t>Lossless decomposition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0800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01CE-7C0D-4C2F-B7C5-DA883A83AD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Lossless Decomposition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BF1107-93C7-4627-9BD1-4FF00EFD828B}"/>
              </a:ext>
            </a:extLst>
          </p:cNvPr>
          <p:cNvSpPr/>
          <p:nvPr/>
        </p:nvSpPr>
        <p:spPr>
          <a:xfrm>
            <a:off x="295274" y="1454914"/>
            <a:ext cx="112299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If the information is not lost from the relation that is decomposed, then the decomposition will be lossless.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lossless decomposition guarantees that the join of relations will result in the same relation as it was decomposed.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relation is said to be lossless decomposition if natural joins of all the decomposition give the original relation.</a:t>
            </a:r>
            <a:endParaRPr lang="en-US" b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1E0954-B924-4367-9483-792C30F6C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3142"/>
              </p:ext>
            </p:extLst>
          </p:nvPr>
        </p:nvGraphicFramePr>
        <p:xfrm>
          <a:off x="600074" y="3539649"/>
          <a:ext cx="8319558" cy="2580640"/>
        </p:xfrm>
        <a:graphic>
          <a:graphicData uri="http://schemas.openxmlformats.org/drawingml/2006/table">
            <a:tbl>
              <a:tblPr/>
              <a:tblGrid>
                <a:gridCol w="1386593">
                  <a:extLst>
                    <a:ext uri="{9D8B030D-6E8A-4147-A177-3AD203B41FA5}">
                      <a16:colId xmlns:a16="http://schemas.microsoft.com/office/drawing/2014/main" val="917780452"/>
                    </a:ext>
                  </a:extLst>
                </a:gridCol>
                <a:gridCol w="1386593">
                  <a:extLst>
                    <a:ext uri="{9D8B030D-6E8A-4147-A177-3AD203B41FA5}">
                      <a16:colId xmlns:a16="http://schemas.microsoft.com/office/drawing/2014/main" val="935135843"/>
                    </a:ext>
                  </a:extLst>
                </a:gridCol>
                <a:gridCol w="1386593">
                  <a:extLst>
                    <a:ext uri="{9D8B030D-6E8A-4147-A177-3AD203B41FA5}">
                      <a16:colId xmlns:a16="http://schemas.microsoft.com/office/drawing/2014/main" val="841919880"/>
                    </a:ext>
                  </a:extLst>
                </a:gridCol>
                <a:gridCol w="1386593">
                  <a:extLst>
                    <a:ext uri="{9D8B030D-6E8A-4147-A177-3AD203B41FA5}">
                      <a16:colId xmlns:a16="http://schemas.microsoft.com/office/drawing/2014/main" val="3793163869"/>
                    </a:ext>
                  </a:extLst>
                </a:gridCol>
                <a:gridCol w="1386593">
                  <a:extLst>
                    <a:ext uri="{9D8B030D-6E8A-4147-A177-3AD203B41FA5}">
                      <a16:colId xmlns:a16="http://schemas.microsoft.com/office/drawing/2014/main" val="211026594"/>
                    </a:ext>
                  </a:extLst>
                </a:gridCol>
                <a:gridCol w="1386593">
                  <a:extLst>
                    <a:ext uri="{9D8B030D-6E8A-4147-A177-3AD203B41FA5}">
                      <a16:colId xmlns:a16="http://schemas.microsoft.com/office/drawing/2014/main" val="40003999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EMP_AGE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EMP_CITY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6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19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Denim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827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Sales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07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Alina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Delhi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438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Marketing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137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Stephan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Bangalore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869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Finance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998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Katherine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36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575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Production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0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Jack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Noida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678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7559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BB679A1-9A83-4913-BF05-A40C5C27E7EC}"/>
              </a:ext>
            </a:extLst>
          </p:cNvPr>
          <p:cNvSpPr/>
          <p:nvPr/>
        </p:nvSpPr>
        <p:spPr>
          <a:xfrm>
            <a:off x="600074" y="3244334"/>
            <a:ext cx="431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EMPLOYEE_DEPARTMENT table: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159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678224-BDC5-4431-9AD5-087F8476C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8"/>
            <a:ext cx="11557001" cy="630237"/>
          </a:xfrm>
        </p:spPr>
        <p:txBody>
          <a:bodyPr>
            <a:normAutofit fontScale="92500"/>
          </a:bodyPr>
          <a:lstStyle/>
          <a:p>
            <a:r>
              <a:rPr lang="en-US" dirty="0"/>
              <a:t>The above relation is decomposed into two relations EMPLOYEE and DEPARTMENT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732CD4-5EBC-4E84-8FDB-5DBF81923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1102"/>
              </p:ext>
            </p:extLst>
          </p:nvPr>
        </p:nvGraphicFramePr>
        <p:xfrm>
          <a:off x="133351" y="4250788"/>
          <a:ext cx="4638672" cy="2226747"/>
        </p:xfrm>
        <a:graphic>
          <a:graphicData uri="http://schemas.openxmlformats.org/drawingml/2006/table">
            <a:tbl>
              <a:tblPr/>
              <a:tblGrid>
                <a:gridCol w="1546224">
                  <a:extLst>
                    <a:ext uri="{9D8B030D-6E8A-4147-A177-3AD203B41FA5}">
                      <a16:colId xmlns:a16="http://schemas.microsoft.com/office/drawing/2014/main" val="2674721515"/>
                    </a:ext>
                  </a:extLst>
                </a:gridCol>
                <a:gridCol w="1414630">
                  <a:extLst>
                    <a:ext uri="{9D8B030D-6E8A-4147-A177-3AD203B41FA5}">
                      <a16:colId xmlns:a16="http://schemas.microsoft.com/office/drawing/2014/main" val="3979792134"/>
                    </a:ext>
                  </a:extLst>
                </a:gridCol>
                <a:gridCol w="1677818">
                  <a:extLst>
                    <a:ext uri="{9D8B030D-6E8A-4147-A177-3AD203B41FA5}">
                      <a16:colId xmlns:a16="http://schemas.microsoft.com/office/drawing/2014/main" val="89818479"/>
                    </a:ext>
                  </a:extLst>
                </a:gridCol>
              </a:tblGrid>
              <a:tr h="41199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98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546252"/>
                  </a:ext>
                </a:extLst>
              </a:tr>
              <a:tr h="362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827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Sales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09555"/>
                  </a:ext>
                </a:extLst>
              </a:tr>
              <a:tr h="362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438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Marketing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27392"/>
                  </a:ext>
                </a:extLst>
              </a:tr>
              <a:tr h="362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869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Finance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94075"/>
                  </a:ext>
                </a:extLst>
              </a:tr>
              <a:tr h="362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575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Production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39256"/>
                  </a:ext>
                </a:extLst>
              </a:tr>
              <a:tr h="362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678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881640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FB51AE9-6F54-4C3B-98A0-891561C8C93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93752769"/>
              </p:ext>
            </p:extLst>
          </p:nvPr>
        </p:nvGraphicFramePr>
        <p:xfrm>
          <a:off x="173400" y="1931491"/>
          <a:ext cx="4619624" cy="1999380"/>
        </p:xfrm>
        <a:graphic>
          <a:graphicData uri="http://schemas.openxmlformats.org/drawingml/2006/table">
            <a:tbl>
              <a:tblPr/>
              <a:tblGrid>
                <a:gridCol w="1154906">
                  <a:extLst>
                    <a:ext uri="{9D8B030D-6E8A-4147-A177-3AD203B41FA5}">
                      <a16:colId xmlns:a16="http://schemas.microsoft.com/office/drawing/2014/main" val="1331568375"/>
                    </a:ext>
                  </a:extLst>
                </a:gridCol>
                <a:gridCol w="1154906">
                  <a:extLst>
                    <a:ext uri="{9D8B030D-6E8A-4147-A177-3AD203B41FA5}">
                      <a16:colId xmlns:a16="http://schemas.microsoft.com/office/drawing/2014/main" val="623850980"/>
                    </a:ext>
                  </a:extLst>
                </a:gridCol>
                <a:gridCol w="1154906">
                  <a:extLst>
                    <a:ext uri="{9D8B030D-6E8A-4147-A177-3AD203B41FA5}">
                      <a16:colId xmlns:a16="http://schemas.microsoft.com/office/drawing/2014/main" val="3072712760"/>
                    </a:ext>
                  </a:extLst>
                </a:gridCol>
                <a:gridCol w="1154906">
                  <a:extLst>
                    <a:ext uri="{9D8B030D-6E8A-4147-A177-3AD203B41FA5}">
                      <a16:colId xmlns:a16="http://schemas.microsoft.com/office/drawing/2014/main" val="42272594"/>
                    </a:ext>
                  </a:extLst>
                </a:gridCol>
              </a:tblGrid>
              <a:tr h="4787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EMP_AGE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EMP_CITY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5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42698"/>
                  </a:ext>
                </a:extLst>
              </a:tr>
              <a:tr h="2566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Denim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3568"/>
                  </a:ext>
                </a:extLst>
              </a:tr>
              <a:tr h="2566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Alina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Delhi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02107"/>
                  </a:ext>
                </a:extLst>
              </a:tr>
              <a:tr h="2566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Stephan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Bangalore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291614"/>
                  </a:ext>
                </a:extLst>
              </a:tr>
              <a:tr h="2566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52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Katherine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36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602382"/>
                  </a:ext>
                </a:extLst>
              </a:tr>
              <a:tr h="2566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Jack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Noida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70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29663F-1CD6-4BEA-837D-F7A5CF372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60972"/>
              </p:ext>
            </p:extLst>
          </p:nvPr>
        </p:nvGraphicFramePr>
        <p:xfrm>
          <a:off x="5019676" y="4042609"/>
          <a:ext cx="6943724" cy="2367280"/>
        </p:xfrm>
        <a:graphic>
          <a:graphicData uri="http://schemas.openxmlformats.org/drawingml/2006/table">
            <a:tbl>
              <a:tblPr/>
              <a:tblGrid>
                <a:gridCol w="919309">
                  <a:extLst>
                    <a:ext uri="{9D8B030D-6E8A-4147-A177-3AD203B41FA5}">
                      <a16:colId xmlns:a16="http://schemas.microsoft.com/office/drawing/2014/main" val="3095866045"/>
                    </a:ext>
                  </a:extLst>
                </a:gridCol>
                <a:gridCol w="1366690">
                  <a:extLst>
                    <a:ext uri="{9D8B030D-6E8A-4147-A177-3AD203B41FA5}">
                      <a16:colId xmlns:a16="http://schemas.microsoft.com/office/drawing/2014/main" val="6280579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47124672"/>
                    </a:ext>
                  </a:extLst>
                </a:gridCol>
                <a:gridCol w="1155732">
                  <a:extLst>
                    <a:ext uri="{9D8B030D-6E8A-4147-A177-3AD203B41FA5}">
                      <a16:colId xmlns:a16="http://schemas.microsoft.com/office/drawing/2014/main" val="1487390416"/>
                    </a:ext>
                  </a:extLst>
                </a:gridCol>
                <a:gridCol w="1026889">
                  <a:extLst>
                    <a:ext uri="{9D8B030D-6E8A-4147-A177-3AD203B41FA5}">
                      <a16:colId xmlns:a16="http://schemas.microsoft.com/office/drawing/2014/main" val="2766068116"/>
                    </a:ext>
                  </a:extLst>
                </a:gridCol>
                <a:gridCol w="1408304">
                  <a:extLst>
                    <a:ext uri="{9D8B030D-6E8A-4147-A177-3AD203B41FA5}">
                      <a16:colId xmlns:a16="http://schemas.microsoft.com/office/drawing/2014/main" val="36811723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EMP_AGE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EMP_CITY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61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Denim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827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Sales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10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Alina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Delhi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438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Marketing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02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Stephan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Bangalore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869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Finance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825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Katherine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36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Mumbai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575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Production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6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Jack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Noida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678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3707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0FDE44D-0B7B-4FDC-9FEC-6B81F06E6EE9}"/>
              </a:ext>
            </a:extLst>
          </p:cNvPr>
          <p:cNvSpPr/>
          <p:nvPr/>
        </p:nvSpPr>
        <p:spPr>
          <a:xfrm>
            <a:off x="6369412" y="367327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Employee ⋈ Department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53580-BE35-4FFF-B0C0-86FCE3CC93F1}"/>
              </a:ext>
            </a:extLst>
          </p:cNvPr>
          <p:cNvSpPr/>
          <p:nvPr/>
        </p:nvSpPr>
        <p:spPr>
          <a:xfrm>
            <a:off x="4747347" y="1939409"/>
            <a:ext cx="1123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Employee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750609-15E2-439E-930A-31890B4C5747}"/>
              </a:ext>
            </a:extLst>
          </p:cNvPr>
          <p:cNvSpPr/>
          <p:nvPr/>
        </p:nvSpPr>
        <p:spPr>
          <a:xfrm>
            <a:off x="0" y="3934880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Department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2614F-88EC-4CD5-A149-E62214E123A2}"/>
              </a:ext>
            </a:extLst>
          </p:cNvPr>
          <p:cNvSpPr/>
          <p:nvPr/>
        </p:nvSpPr>
        <p:spPr>
          <a:xfrm>
            <a:off x="5867400" y="2473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Hence, the decomposition is Lossless join decomposition.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072D1-F903-4B1B-B801-298A6AB8CB25}"/>
              </a:ext>
            </a:extLst>
          </p:cNvPr>
          <p:cNvSpPr/>
          <p:nvPr/>
        </p:nvSpPr>
        <p:spPr>
          <a:xfrm>
            <a:off x="173400" y="393363"/>
            <a:ext cx="51988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228600">
              <a:lnSpc>
                <a:spcPts val="3600"/>
              </a:lnSpc>
            </a:pPr>
            <a:r>
              <a:rPr lang="en-US" altLang="en-US" sz="3600" b="1" spc="-15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Lossless Decomposition</a:t>
            </a:r>
            <a:endParaRPr lang="en-US" sz="3600" b="1" spc="-1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735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Testing for Lossless </a:t>
            </a:r>
            <a:r>
              <a:rPr lang="en-IN" dirty="0" err="1">
                <a:solidFill>
                  <a:srgbClr val="7030A0"/>
                </a:solidFill>
              </a:rPr>
              <a:t>NonAdditive</a:t>
            </a:r>
            <a:r>
              <a:rPr lang="en-IN" dirty="0">
                <a:solidFill>
                  <a:srgbClr val="7030A0"/>
                </a:solidFill>
              </a:rPr>
              <a:t> Join </a:t>
            </a:r>
          </a:p>
        </p:txBody>
      </p:sp>
      <p:pic>
        <p:nvPicPr>
          <p:cNvPr id="4" name="Picture 4" descr="A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3061" y="1493838"/>
            <a:ext cx="6850952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9393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Explain Is it </a:t>
            </a:r>
            <a:r>
              <a:rPr lang="en-IN" dirty="0" err="1">
                <a:solidFill>
                  <a:srgbClr val="FF0000"/>
                </a:solidFill>
              </a:rPr>
              <a:t>Lossy</a:t>
            </a:r>
            <a:r>
              <a:rPr lang="en-IN" dirty="0">
                <a:solidFill>
                  <a:srgbClr val="FF0000"/>
                </a:solidFill>
              </a:rPr>
              <a:t> or lossless join decomposition in the following relation</a:t>
            </a:r>
          </a:p>
          <a:p>
            <a:r>
              <a:rPr lang="en-IN" dirty="0">
                <a:solidFill>
                  <a:srgbClr val="FF0000"/>
                </a:solidFill>
              </a:rPr>
              <a:t> R(A, B,C,D,E)   and F={ A-&gt;B, B-&gt;C, D-&gt;C, D-&gt;E}  Where R is decomposed</a:t>
            </a:r>
          </a:p>
          <a:p>
            <a:r>
              <a:rPr lang="en-IN" dirty="0">
                <a:solidFill>
                  <a:srgbClr val="FF0000"/>
                </a:solidFill>
              </a:rPr>
              <a:t>into R1(A,B,D) and R2(C,D,E) ?</a:t>
            </a:r>
          </a:p>
          <a:p>
            <a:r>
              <a:rPr lang="en-IN" dirty="0">
                <a:solidFill>
                  <a:srgbClr val="00B050"/>
                </a:solidFill>
              </a:rPr>
              <a:t>Solution:</a:t>
            </a:r>
          </a:p>
          <a:p>
            <a:r>
              <a:rPr lang="en-IN" dirty="0">
                <a:solidFill>
                  <a:srgbClr val="00B050"/>
                </a:solidFill>
              </a:rPr>
              <a:t>                       A                B              C                  D                 E</a:t>
            </a:r>
          </a:p>
          <a:p>
            <a:r>
              <a:rPr lang="en-IN" dirty="0"/>
              <a:t>                      A                 B                C                D              E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Therefore LOSSLESS JD.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Example 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44650" y="3756819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029012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4772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0426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96501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1734119"/>
                    </a:ext>
                  </a:extLst>
                </a:gridCol>
              </a:tblGrid>
              <a:tr h="1989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            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5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5453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8715" y="3719116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R1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8715" y="4107816"/>
            <a:ext cx="84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17986911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7030A0"/>
                </a:solidFill>
                <a:ea typeface="PMingLiU" panose="02020500000000000000" pitchFamily="18" charset="-120"/>
              </a:rPr>
              <a:t>Conclusions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7750" y="2154466"/>
            <a:ext cx="88506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altLang="zh-TW" sz="2400" b="1" dirty="0">
                <a:solidFill>
                  <a:srgbClr val="00B050"/>
                </a:solidFill>
                <a:ea typeface="PMingLiU" panose="02020500000000000000" pitchFamily="18" charset="-120"/>
              </a:rPr>
              <a:t>Decompositions should always be lossless.</a:t>
            </a:r>
          </a:p>
          <a:p>
            <a:pPr>
              <a:buClr>
                <a:schemeClr val="tx2"/>
              </a:buClr>
            </a:pPr>
            <a:endParaRPr lang="en-US" altLang="zh-TW" sz="2400" b="1" dirty="0">
              <a:solidFill>
                <a:srgbClr val="00B050"/>
              </a:solidFill>
              <a:ea typeface="PMingLiU" panose="02020500000000000000" pitchFamily="18" charset="-12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PMingLiU" panose="02020500000000000000" pitchFamily="18" charset="-120"/>
              </a:rPr>
              <a:t>Lossless decomposition </a:t>
            </a:r>
            <a:r>
              <a:rPr lang="en-US" altLang="zh-TW" sz="2400" b="1" dirty="0">
                <a:solidFill>
                  <a:srgbClr val="00B050"/>
                </a:solidFill>
                <a:ea typeface="PMingLiU" panose="02020500000000000000" pitchFamily="18" charset="-120"/>
              </a:rPr>
              <a:t>ensure that the information in the original relation can be accurately reconstructed based on the information represented in the decomposed relations</a:t>
            </a:r>
            <a:r>
              <a:rPr lang="en-US" altLang="zh-TW" dirty="0">
                <a:solidFill>
                  <a:srgbClr val="00B050"/>
                </a:solidFill>
                <a:ea typeface="PMingLiU" panose="02020500000000000000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959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D350-362A-4B62-B134-86025266CC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Tutorial Session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D0E75-17DC-48B4-A805-4272AFE2D979}"/>
              </a:ext>
            </a:extLst>
          </p:cNvPr>
          <p:cNvSpPr txBox="1"/>
          <p:nvPr/>
        </p:nvSpPr>
        <p:spPr>
          <a:xfrm>
            <a:off x="521413" y="1450740"/>
            <a:ext cx="45540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Redundant storage: Some information is stored repeatedly.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Update anomalies</a:t>
            </a:r>
            <a:r>
              <a:rPr lang="en-US" dirty="0"/>
              <a:t>: If one copy of such repeated data is updated, an inconsistency is created unless all copies are similarly updated.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Insertion anomalies</a:t>
            </a:r>
            <a:r>
              <a:rPr lang="en-US" dirty="0"/>
              <a:t>: It may not be possible to store some information unless some other information is stored as well.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Deletion anomalies</a:t>
            </a:r>
            <a:r>
              <a:rPr lang="en-US" dirty="0"/>
              <a:t>: It may not be possible to delete some information without losing some other information as well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2E4051-CEA7-4165-B046-434C49333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88914"/>
              </p:ext>
            </p:extLst>
          </p:nvPr>
        </p:nvGraphicFramePr>
        <p:xfrm>
          <a:off x="6084014" y="1318032"/>
          <a:ext cx="5075434" cy="1975220"/>
        </p:xfrm>
        <a:graphic>
          <a:graphicData uri="http://schemas.openxmlformats.org/drawingml/2006/table">
            <a:tbl>
              <a:tblPr/>
              <a:tblGrid>
                <a:gridCol w="703274">
                  <a:extLst>
                    <a:ext uri="{9D8B030D-6E8A-4147-A177-3AD203B41FA5}">
                      <a16:colId xmlns:a16="http://schemas.microsoft.com/office/drawing/2014/main" val="3457970684"/>
                    </a:ext>
                  </a:extLst>
                </a:gridCol>
                <a:gridCol w="1074155">
                  <a:extLst>
                    <a:ext uri="{9D8B030D-6E8A-4147-A177-3AD203B41FA5}">
                      <a16:colId xmlns:a16="http://schemas.microsoft.com/office/drawing/2014/main" val="966505885"/>
                    </a:ext>
                  </a:extLst>
                </a:gridCol>
                <a:gridCol w="1294544">
                  <a:extLst>
                    <a:ext uri="{9D8B030D-6E8A-4147-A177-3AD203B41FA5}">
                      <a16:colId xmlns:a16="http://schemas.microsoft.com/office/drawing/2014/main" val="3938394844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61339618"/>
                    </a:ext>
                  </a:extLst>
                </a:gridCol>
              </a:tblGrid>
              <a:tr h="512180">
                <a:tc>
                  <a:txBody>
                    <a:bodyPr/>
                    <a:lstStyle/>
                    <a:p>
                      <a:r>
                        <a:rPr lang="en-IN" b="1" dirty="0" err="1"/>
                        <a:t>S_id</a:t>
                      </a:r>
                      <a:endParaRPr lang="en-IN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S_Name</a:t>
                      </a:r>
                      <a:endParaRPr lang="en-IN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S_Address</a:t>
                      </a:r>
                      <a:endParaRPr lang="en-IN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Subject_opted</a:t>
                      </a:r>
                      <a:endParaRPr lang="en-IN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381528"/>
                  </a:ext>
                </a:extLst>
              </a:tr>
              <a:tr h="292674">
                <a:tc>
                  <a:txBody>
                    <a:bodyPr/>
                    <a:lstStyle/>
                    <a:p>
                      <a:r>
                        <a:rPr lang="en-IN"/>
                        <a:t>401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Noida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639671"/>
                  </a:ext>
                </a:extLst>
              </a:tr>
              <a:tr h="292674">
                <a:tc>
                  <a:txBody>
                    <a:bodyPr/>
                    <a:lstStyle/>
                    <a:p>
                      <a:r>
                        <a:rPr lang="en-IN" dirty="0"/>
                        <a:t>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Panipat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825289"/>
                  </a:ext>
                </a:extLst>
              </a:tr>
              <a:tr h="292674">
                <a:tc>
                  <a:txBody>
                    <a:bodyPr/>
                    <a:lstStyle/>
                    <a:p>
                      <a:r>
                        <a:rPr lang="en-IN"/>
                        <a:t>403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Stuart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Jammu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287747"/>
                  </a:ext>
                </a:extLst>
              </a:tr>
              <a:tr h="292674">
                <a:tc>
                  <a:txBody>
                    <a:bodyPr/>
                    <a:lstStyle/>
                    <a:p>
                      <a:r>
                        <a:rPr lang="en-IN"/>
                        <a:t>404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Adam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Noida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Physics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2821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E7C405-0B64-4228-BD7F-3100C6F26FEE}"/>
              </a:ext>
            </a:extLst>
          </p:cNvPr>
          <p:cNvSpPr txBox="1"/>
          <p:nvPr/>
        </p:nvSpPr>
        <p:spPr>
          <a:xfrm>
            <a:off x="5292904" y="3341954"/>
            <a:ext cx="66576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 err="1">
                <a:solidFill>
                  <a:srgbClr val="0070C0"/>
                </a:solidFill>
              </a:rPr>
              <a:t>Updation</a:t>
            </a:r>
            <a:r>
              <a:rPr lang="en-IN" sz="1600" b="1" dirty="0">
                <a:solidFill>
                  <a:srgbClr val="0070C0"/>
                </a:solidFill>
              </a:rPr>
              <a:t> </a:t>
            </a:r>
            <a:r>
              <a:rPr lang="en-IN" sz="1600" b="1" dirty="0" err="1">
                <a:solidFill>
                  <a:srgbClr val="0070C0"/>
                </a:solidFill>
              </a:rPr>
              <a:t>Anamoly</a:t>
            </a:r>
            <a:r>
              <a:rPr lang="en-IN" sz="1600" b="1" dirty="0">
                <a:solidFill>
                  <a:srgbClr val="0070C0"/>
                </a:solidFill>
              </a:rPr>
              <a:t> :</a:t>
            </a:r>
            <a:r>
              <a:rPr lang="en-IN" sz="1600" dirty="0">
                <a:solidFill>
                  <a:srgbClr val="0070C0"/>
                </a:solidFill>
              </a:rPr>
              <a:t> To update address of a student who occurs twice or more than twice in a table, we will have to update </a:t>
            </a:r>
            <a:r>
              <a:rPr lang="en-IN" sz="1600" b="1" dirty="0" err="1">
                <a:solidFill>
                  <a:srgbClr val="0070C0"/>
                </a:solidFill>
              </a:rPr>
              <a:t>S_Address</a:t>
            </a:r>
            <a:r>
              <a:rPr lang="en-IN" sz="1600" dirty="0">
                <a:solidFill>
                  <a:srgbClr val="0070C0"/>
                </a:solidFill>
              </a:rPr>
              <a:t> column in all the rows, else data will become inconsistent.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Insertion </a:t>
            </a:r>
            <a:r>
              <a:rPr lang="en-IN" sz="1600" b="1" dirty="0" err="1">
                <a:solidFill>
                  <a:srgbClr val="0070C0"/>
                </a:solidFill>
              </a:rPr>
              <a:t>Anamoly</a:t>
            </a:r>
            <a:r>
              <a:rPr lang="en-IN" sz="1600" b="1" dirty="0">
                <a:solidFill>
                  <a:srgbClr val="0070C0"/>
                </a:solidFill>
              </a:rPr>
              <a:t> :</a:t>
            </a:r>
            <a:r>
              <a:rPr lang="en-IN" sz="1600" dirty="0">
                <a:solidFill>
                  <a:srgbClr val="0070C0"/>
                </a:solidFill>
              </a:rPr>
              <a:t> Suppose for a new admission, we have a Student id(</a:t>
            </a:r>
            <a:r>
              <a:rPr lang="en-IN" sz="1600" dirty="0" err="1">
                <a:solidFill>
                  <a:srgbClr val="0070C0"/>
                </a:solidFill>
              </a:rPr>
              <a:t>S_id</a:t>
            </a:r>
            <a:r>
              <a:rPr lang="en-IN" sz="1600" dirty="0">
                <a:solidFill>
                  <a:srgbClr val="0070C0"/>
                </a:solidFill>
              </a:rPr>
              <a:t>), name and address of a student but if student has not opted for any subjects yet then we have to insert </a:t>
            </a:r>
            <a:r>
              <a:rPr lang="en-IN" sz="1600" b="1" dirty="0">
                <a:solidFill>
                  <a:srgbClr val="0070C0"/>
                </a:solidFill>
              </a:rPr>
              <a:t>NULL</a:t>
            </a:r>
            <a:r>
              <a:rPr lang="en-IN" sz="1600" dirty="0">
                <a:solidFill>
                  <a:srgbClr val="0070C0"/>
                </a:solidFill>
              </a:rPr>
              <a:t> there, leading to Insertion </a:t>
            </a:r>
            <a:r>
              <a:rPr lang="en-IN" sz="1600" dirty="0" err="1">
                <a:solidFill>
                  <a:srgbClr val="0070C0"/>
                </a:solidFill>
              </a:rPr>
              <a:t>Anamoly</a:t>
            </a:r>
            <a:r>
              <a:rPr lang="en-IN" sz="1600" dirty="0">
                <a:solidFill>
                  <a:srgbClr val="0070C0"/>
                </a:solidFill>
              </a:rPr>
              <a:t>.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Deletion </a:t>
            </a:r>
            <a:r>
              <a:rPr lang="en-IN" sz="1600" b="1" dirty="0" err="1">
                <a:solidFill>
                  <a:srgbClr val="0070C0"/>
                </a:solidFill>
              </a:rPr>
              <a:t>Anamoly</a:t>
            </a:r>
            <a:r>
              <a:rPr lang="en-IN" sz="1600" b="1" dirty="0">
                <a:solidFill>
                  <a:srgbClr val="0070C0"/>
                </a:solidFill>
              </a:rPr>
              <a:t> :</a:t>
            </a:r>
            <a:r>
              <a:rPr lang="en-IN" sz="1600" dirty="0">
                <a:solidFill>
                  <a:srgbClr val="0070C0"/>
                </a:solidFill>
              </a:rPr>
              <a:t> If (</a:t>
            </a:r>
            <a:r>
              <a:rPr lang="en-IN" sz="1600" dirty="0" err="1">
                <a:solidFill>
                  <a:srgbClr val="0070C0"/>
                </a:solidFill>
              </a:rPr>
              <a:t>S_id</a:t>
            </a:r>
            <a:r>
              <a:rPr lang="en-IN" sz="1600" dirty="0">
                <a:solidFill>
                  <a:srgbClr val="0070C0"/>
                </a:solidFill>
              </a:rPr>
              <a:t>) 401 has only one subject and temporarily he drops it, when we delete that row, entire student record will be deleted along with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49087-7A7C-42F1-83B8-880504017728}"/>
              </a:ext>
            </a:extLst>
          </p:cNvPr>
          <p:cNvSpPr txBox="1"/>
          <p:nvPr/>
        </p:nvSpPr>
        <p:spPr>
          <a:xfrm>
            <a:off x="708917" y="5193503"/>
            <a:ext cx="410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because of redundant data.</a:t>
            </a:r>
          </a:p>
          <a:p>
            <a:r>
              <a:rPr lang="en-IN" dirty="0"/>
              <a:t>We use DECOMPOSITION, NORMALIZATION to eliminate redundancy and anomalies due to redundancy.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0B4BBB-CCA4-416B-A728-B0B295F0F78B}"/>
              </a:ext>
            </a:extLst>
          </p:cNvPr>
          <p:cNvSpPr/>
          <p:nvPr/>
        </p:nvSpPr>
        <p:spPr>
          <a:xfrm>
            <a:off x="1609725" y="5250094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ED709-0326-41CC-BAE1-21BABAA15F6A}"/>
              </a:ext>
            </a:extLst>
          </p:cNvPr>
          <p:cNvSpPr/>
          <p:nvPr/>
        </p:nvSpPr>
        <p:spPr>
          <a:xfrm>
            <a:off x="521413" y="5144059"/>
            <a:ext cx="4288712" cy="13063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Schema Design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267C4-7DF9-49FB-9EB8-4A8984D2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4" y="1628140"/>
            <a:ext cx="5430151" cy="234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1BBB7-355C-43F8-998B-E077FCE4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49" y="1628140"/>
            <a:ext cx="6046614" cy="38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5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81095" y="2502569"/>
            <a:ext cx="3026610" cy="190901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CC0066"/>
                </a:solidFill>
              </a:rPr>
              <a:t>THANK YOU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5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Schema Design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487C-15FE-4B56-AD85-DDF9F4A0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4" y="1621641"/>
            <a:ext cx="5393746" cy="344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1EBB9-86F8-4D17-8EAE-BAC89D9C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1641"/>
            <a:ext cx="5945457" cy="336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Schema Design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ECA60-7389-4446-8E85-1C633E70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47875"/>
            <a:ext cx="5080000" cy="32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7E942-67FA-4738-A3D8-C805B105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672699"/>
            <a:ext cx="6425312" cy="44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8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D7AC7E-8BDA-4687-912E-01CE3543B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34260"/>
            <a:ext cx="5005201" cy="31973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Transaction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C945D-31E2-4C52-ABAC-244F8123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99" y="1611868"/>
            <a:ext cx="6342751" cy="42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DB Design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0145-401F-4524-A760-2B437F46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573266"/>
            <a:ext cx="5389780" cy="390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C9360-4D2A-4088-A3E0-8295655A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1573265"/>
            <a:ext cx="5841998" cy="37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2586-92FE-40D6-AC4B-D9BD7E3D5A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DB design and Tuning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C389F8E-BBA3-44ED-9B72-F534359F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75" y="1623485"/>
            <a:ext cx="5737225" cy="3920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EA8C8-C986-473A-AD60-0D99201BC5EB}"/>
              </a:ext>
            </a:extLst>
          </p:cNvPr>
          <p:cNvSpPr/>
          <p:nvPr/>
        </p:nvSpPr>
        <p:spPr>
          <a:xfrm>
            <a:off x="5965825" y="1623485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Roboto"/>
              </a:rPr>
              <a:t>Unified Modeling Language (UML)</a:t>
            </a:r>
            <a:r>
              <a:rPr lang="en-US" dirty="0">
                <a:solidFill>
                  <a:srgbClr val="7030A0"/>
                </a:solidFill>
                <a:latin typeface="Roboto"/>
              </a:rPr>
              <a:t> is a general purpose modelling language. The main aim of UML is to define a standard way to </a:t>
            </a:r>
            <a:r>
              <a:rPr lang="en-US" b="1" dirty="0">
                <a:solidFill>
                  <a:srgbClr val="7030A0"/>
                </a:solidFill>
                <a:latin typeface="Roboto"/>
              </a:rPr>
              <a:t>visualize</a:t>
            </a:r>
            <a:r>
              <a:rPr lang="en-US" dirty="0">
                <a:solidFill>
                  <a:srgbClr val="7030A0"/>
                </a:solidFill>
                <a:latin typeface="Roboto"/>
              </a:rPr>
              <a:t> the way a system has been designed. It is quite similar to blueprints used in other fields of engineering.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Roboto"/>
              </a:rPr>
              <a:t>UML is </a:t>
            </a:r>
            <a:r>
              <a:rPr lang="en-US" b="1" dirty="0">
                <a:solidFill>
                  <a:srgbClr val="7030A0"/>
                </a:solidFill>
                <a:latin typeface="Roboto"/>
              </a:rPr>
              <a:t>not a programming language</a:t>
            </a:r>
            <a:r>
              <a:rPr lang="en-US" dirty="0">
                <a:solidFill>
                  <a:srgbClr val="7030A0"/>
                </a:solidFill>
                <a:latin typeface="Roboto"/>
              </a:rPr>
              <a:t>, it is rather a visual language. We use UML diagrams to portray the </a:t>
            </a:r>
            <a:r>
              <a:rPr lang="en-US" b="1" dirty="0">
                <a:solidFill>
                  <a:srgbClr val="7030A0"/>
                </a:solidFill>
                <a:latin typeface="Roboto"/>
              </a:rPr>
              <a:t>behavior and structure</a:t>
            </a:r>
            <a:r>
              <a:rPr lang="en-US" dirty="0">
                <a:solidFill>
                  <a:srgbClr val="7030A0"/>
                </a:solidFill>
                <a:latin typeface="Roboto"/>
              </a:rPr>
              <a:t> of a system. 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Roboto"/>
              </a:rPr>
              <a:t>UML helps software engineers, businessmen and system architects with modelling, design and analysis.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Roboto"/>
              </a:rPr>
              <a:t> The Object Management Group (OMG) adopted Unified Modelling Language as a standard in 1997. Its been managed by OMG ever since. 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Roboto"/>
              </a:rPr>
              <a:t>International Organization for Standardization (ISO) published UML as an approved standard in 2005. UML has been revised over the years and is reviewed periodically.</a:t>
            </a:r>
            <a:endParaRPr lang="en-US" b="0" i="0" dirty="0">
              <a:solidFill>
                <a:srgbClr val="7030A0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9744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374FA-838C-47F0-B64E-43892A45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6" y="1499661"/>
            <a:ext cx="5270499" cy="46344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9D9B15-BD7A-4405-AB2B-B8B55271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6" y="1499661"/>
            <a:ext cx="6451868" cy="42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6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4648199"/>
            <a:ext cx="11277600" cy="1933575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srgbClr val="7030A0"/>
                </a:solidFill>
                <a:latin typeface="Arial" charset="0"/>
                <a:cs typeface="Arial" charset="0"/>
              </a:rPr>
              <a:t>Session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srgbClr val="7030A0"/>
                </a:solidFill>
                <a:latin typeface="Arial" charset="0"/>
                <a:cs typeface="Arial" charset="0"/>
              </a:rPr>
              <a:t>Topic:  </a:t>
            </a:r>
            <a:r>
              <a:rPr lang="en-US" dirty="0">
                <a:solidFill>
                  <a:srgbClr val="CC0066"/>
                </a:solidFill>
                <a:latin typeface="Arial" charset="0"/>
                <a:cs typeface="Arial" charset="0"/>
              </a:rPr>
              <a:t> Logical design – 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>
                <a:solidFill>
                  <a:srgbClr val="CC0066"/>
                </a:solidFill>
                <a:latin typeface="Arial" charset="0"/>
                <a:cs typeface="Arial" charset="0"/>
              </a:rPr>
              <a:t>Normalization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sz="32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43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  </a:t>
            </a:r>
            <a:r>
              <a:rPr lang="en-US" dirty="0" err="1">
                <a:solidFill>
                  <a:srgbClr val="00B050"/>
                </a:solidFill>
              </a:rPr>
              <a:t>usecase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B8E3E-2B7D-4BC2-BB8D-CE846ACF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24125"/>
            <a:ext cx="6858375" cy="4979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ECFC-9654-46D0-BDB3-3F5D9222E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75" y="1524125"/>
            <a:ext cx="4779076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 Sequence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E630-DD72-4005-AA13-9E4E5DB1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4" y="1566216"/>
            <a:ext cx="4927801" cy="132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D645D-2D8E-4810-9E4A-388E6E4E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24" y="1566216"/>
            <a:ext cx="6583680" cy="46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 </a:t>
            </a:r>
            <a:r>
              <a:rPr lang="en-US" dirty="0" err="1">
                <a:solidFill>
                  <a:srgbClr val="00B050"/>
                </a:solidFill>
              </a:rPr>
              <a:t>Statechart</a:t>
            </a:r>
            <a:r>
              <a:rPr lang="en-US" dirty="0">
                <a:solidFill>
                  <a:srgbClr val="00B050"/>
                </a:solidFill>
              </a:rPr>
              <a:t>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FB948-7046-47C4-AB72-7C49004C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9" y="1585075"/>
            <a:ext cx="5082601" cy="23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EA7E-F98E-4E40-AE9E-A91582F6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99" y="1585075"/>
            <a:ext cx="6402617" cy="43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7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 Activity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642A-227A-412C-B6E4-CD3FF825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64871"/>
            <a:ext cx="4967076" cy="1968059"/>
          </a:xfrm>
          <a:prstGeom prst="rect">
            <a:avLst/>
          </a:prstGeom>
        </p:spPr>
      </p:pic>
      <p:pic>
        <p:nvPicPr>
          <p:cNvPr id="2050" name="Picture 2" descr="UML-Activity-Diagram">
            <a:extLst>
              <a:ext uri="{FF2B5EF4-FFF2-40B4-BE49-F238E27FC236}">
                <a16:creationId xmlns:a16="http://schemas.microsoft.com/office/drawing/2014/main" id="{878D34BE-3DF1-4A5C-ABDE-F6F21D96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9" y="1435380"/>
            <a:ext cx="4314826" cy="497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9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7B83-D6A4-4E65-A756-9F191B3823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UML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79B4-E0D5-44B1-8B54-9E306D37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4" y="1765740"/>
            <a:ext cx="6345619" cy="36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Relational Rose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7D501-D511-4FB8-9877-524FBBC5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3" y="1572983"/>
            <a:ext cx="5429551" cy="4342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C2245-9DBE-4C7E-A5EC-CF7323BA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1572983"/>
            <a:ext cx="6143926" cy="46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9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DB design tools: Relational Rose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24EEA-A772-491C-A257-E8B79D3E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3" y="1701353"/>
            <a:ext cx="5717257" cy="3718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E7840-24C2-430A-8B0E-FA06C818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1353"/>
            <a:ext cx="5962650" cy="36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5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DB design tools: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8BD7-2CD2-4034-AE51-558B9390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591349"/>
            <a:ext cx="5582410" cy="318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01809-5777-4FC6-8AE6-BF95EBEF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349"/>
            <a:ext cx="5902259" cy="31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97200" y="3009900"/>
            <a:ext cx="6584950" cy="11430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172938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5546725" cy="224948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What is a functional dependency?</a:t>
            </a:r>
          </a:p>
          <a:p>
            <a:r>
              <a:rPr lang="en-US" dirty="0">
                <a:solidFill>
                  <a:srgbClr val="00B050"/>
                </a:solidFill>
              </a:rPr>
              <a:t>Functional Dependency is when one attribute determines another attribute in a DBMS system. Functional Dependency plays a vital role to find the difference between good and bad database design.</a:t>
            </a:r>
          </a:p>
          <a:p>
            <a:r>
              <a:rPr lang="en-US" dirty="0">
                <a:solidFill>
                  <a:srgbClr val="7030A0"/>
                </a:solidFill>
              </a:rPr>
              <a:t>Example: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6EDFEE-9DD0-410B-BDF0-6B9E25B65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43801"/>
              </p:ext>
            </p:extLst>
          </p:nvPr>
        </p:nvGraphicFramePr>
        <p:xfrm>
          <a:off x="523873" y="4398169"/>
          <a:ext cx="5429252" cy="1778000"/>
        </p:xfrm>
        <a:graphic>
          <a:graphicData uri="http://schemas.openxmlformats.org/drawingml/2006/table">
            <a:tbl>
              <a:tblPr/>
              <a:tblGrid>
                <a:gridCol w="1357313">
                  <a:extLst>
                    <a:ext uri="{9D8B030D-6E8A-4147-A177-3AD203B41FA5}">
                      <a16:colId xmlns:a16="http://schemas.microsoft.com/office/drawing/2014/main" val="478308356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34847415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91110673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657375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Employee number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FB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FE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Employee 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FE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Salary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F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City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0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0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50000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San Francisco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1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03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0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Francis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0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38000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1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London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1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3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1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C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Andrew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1C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25000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1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27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C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Tokyo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27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C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464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3229E17-4E16-40A1-AFB6-59BA0F0C14FA}"/>
              </a:ext>
            </a:extLst>
          </p:cNvPr>
          <p:cNvSpPr/>
          <p:nvPr/>
        </p:nvSpPr>
        <p:spPr>
          <a:xfrm>
            <a:off x="1574800" y="3295432"/>
            <a:ext cx="412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ource Sans Pro" panose="020B0503030403020204" pitchFamily="34" charset="0"/>
              </a:rPr>
              <a:t>if we know the value of Employee number, we can obtain Employee Name, city, salary, etc.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CDEAD-4569-45C6-BD4E-211D7692B422}"/>
              </a:ext>
            </a:extLst>
          </p:cNvPr>
          <p:cNvSpPr/>
          <p:nvPr/>
        </p:nvSpPr>
        <p:spPr>
          <a:xfrm>
            <a:off x="6238877" y="14938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By this, we can say that the city, Employee Name, and salary are functionally depended on Employee number.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25CA4-7128-4635-BEA6-59FC4A46F145}"/>
              </a:ext>
            </a:extLst>
          </p:cNvPr>
          <p:cNvSpPr/>
          <p:nvPr/>
        </p:nvSpPr>
        <p:spPr>
          <a:xfrm>
            <a:off x="6238877" y="2249249"/>
            <a:ext cx="530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A functional dependency is denoted by an arrow →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DB0D1-6B5A-4D51-9FFA-41E7E2E0A424}"/>
              </a:ext>
            </a:extLst>
          </p:cNvPr>
          <p:cNvSpPr/>
          <p:nvPr/>
        </p:nvSpPr>
        <p:spPr>
          <a:xfrm>
            <a:off x="6238877" y="2753061"/>
            <a:ext cx="5791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The functional dependency of X on Y is represented 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      by X →Y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0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LEARNING OUTCOME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05690" y="4297110"/>
            <a:ext cx="57276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REFER:         </a:t>
            </a:r>
          </a:p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</a:t>
            </a:r>
            <a:r>
              <a:rPr lang="en-IN" b="1" dirty="0">
                <a:solidFill>
                  <a:srgbClr val="7030A0"/>
                </a:solidFill>
              </a:rPr>
              <a:t>T1-Chapter 10 and 11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IN" b="1" i="1" dirty="0">
                <a:solidFill>
                  <a:srgbClr val="7030A0"/>
                </a:solidFill>
              </a:rPr>
              <a:t>                                        Sections: 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IN" b="1" dirty="0">
                <a:solidFill>
                  <a:srgbClr val="7030A0"/>
                </a:solidFill>
              </a:rPr>
              <a:t>                                         10.1-10.5 and 11.1</a:t>
            </a:r>
            <a:endParaRPr lang="en-IN" sz="2400" b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A7F2BA-7EF1-4E48-8419-BD8CF76BAF4F}"/>
              </a:ext>
            </a:extLst>
          </p:cNvPr>
          <p:cNvSpPr/>
          <p:nvPr/>
        </p:nvSpPr>
        <p:spPr>
          <a:xfrm>
            <a:off x="2221518" y="1360561"/>
            <a:ext cx="8941782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Guidelines for database design</a:t>
            </a:r>
            <a:endParaRPr lang="en-US" sz="36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71500" marR="0" lvl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Functional dependencies</a:t>
            </a:r>
            <a:endParaRPr lang="en-US" sz="36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71500" marR="0" lvl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Normal forms and their conditions</a:t>
            </a:r>
            <a:endParaRPr lang="en-US" sz="36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Decomposition and properties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46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5689600" cy="649287"/>
          </a:xfrm>
        </p:spPr>
        <p:txBody>
          <a:bodyPr>
            <a:normAutofit fontScale="92500"/>
          </a:bodyPr>
          <a:lstStyle/>
          <a:p>
            <a:r>
              <a:rPr lang="en-US" dirty="0"/>
              <a:t> some key terms for functional dependency: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E48D4A-32C1-4515-B9CB-6646AFDBD7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C76D1-2329-4930-9D8D-6AFA1732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947862"/>
            <a:ext cx="99345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0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5299075" cy="402113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Rules of Functional Dependencies</a:t>
            </a:r>
          </a:p>
          <a:p>
            <a:r>
              <a:rPr lang="en-US" dirty="0"/>
              <a:t>Below given are the 3 most important rules for Functional Dependency: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Reflexive rule </a:t>
            </a:r>
            <a:r>
              <a:rPr lang="en-US" dirty="0">
                <a:solidFill>
                  <a:srgbClr val="7030A0"/>
                </a:solidFill>
              </a:rPr>
              <a:t>–. If X is a set of attributes and Y </a:t>
            </a:r>
            <a:r>
              <a:rPr lang="en-US" dirty="0" err="1">
                <a:solidFill>
                  <a:srgbClr val="7030A0"/>
                </a:solidFill>
              </a:rPr>
              <a:t>is_subset_of</a:t>
            </a:r>
            <a:r>
              <a:rPr lang="en-US" dirty="0">
                <a:solidFill>
                  <a:srgbClr val="7030A0"/>
                </a:solidFill>
              </a:rPr>
              <a:t> X, then X holds a value of Y.</a:t>
            </a:r>
          </a:p>
          <a:p>
            <a:r>
              <a:rPr lang="en-US" b="1" dirty="0">
                <a:solidFill>
                  <a:srgbClr val="7030A0"/>
                </a:solidFill>
              </a:rPr>
              <a:t>Augmentation rule</a:t>
            </a:r>
            <a:r>
              <a:rPr lang="en-US" dirty="0">
                <a:solidFill>
                  <a:srgbClr val="7030A0"/>
                </a:solidFill>
              </a:rPr>
              <a:t>: When x -&gt; y holds, and c is attribute set, then ac -&gt; </a:t>
            </a:r>
            <a:r>
              <a:rPr lang="en-US" dirty="0" err="1">
                <a:solidFill>
                  <a:srgbClr val="7030A0"/>
                </a:solidFill>
              </a:rPr>
              <a:t>bc</a:t>
            </a:r>
            <a:r>
              <a:rPr lang="en-US" dirty="0">
                <a:solidFill>
                  <a:srgbClr val="7030A0"/>
                </a:solidFill>
              </a:rPr>
              <a:t> also holds. That is adding attributes which do not change the basic dependencies.</a:t>
            </a:r>
          </a:p>
          <a:p>
            <a:r>
              <a:rPr lang="en-US" b="1" dirty="0">
                <a:solidFill>
                  <a:srgbClr val="7030A0"/>
                </a:solidFill>
              </a:rPr>
              <a:t>Transitivity rule</a:t>
            </a:r>
            <a:r>
              <a:rPr lang="en-US" dirty="0">
                <a:solidFill>
                  <a:srgbClr val="7030A0"/>
                </a:solidFill>
              </a:rPr>
              <a:t>: This rule is very much similar to the transitive rule in algebra if x -&gt; y holds and y -&gt; z holds, then x -&gt; z also holds. X -&gt; y is called as functionally that determines y.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5774" y="152400"/>
            <a:ext cx="8353425" cy="11430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FD rules</a:t>
            </a:r>
          </a:p>
        </p:txBody>
      </p:sp>
    </p:spTree>
    <p:extLst>
      <p:ext uri="{BB962C8B-B14F-4D97-AF65-F5344CB8AC3E}">
        <p14:creationId xmlns:p14="http://schemas.microsoft.com/office/powerpoint/2010/main" val="4133942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707801"/>
            <a:ext cx="5619750" cy="3695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29" y="1707801"/>
            <a:ext cx="5648325" cy="392490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26150" y="1295400"/>
            <a:ext cx="0" cy="505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6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05883"/>
            <a:ext cx="5410200" cy="35337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dependencies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46" y="1605882"/>
            <a:ext cx="5931694" cy="35337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816600" y="1295400"/>
            <a:ext cx="0" cy="517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0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dependencies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07" y="1637125"/>
            <a:ext cx="5501177" cy="4429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85" y="1637125"/>
            <a:ext cx="6192430" cy="450764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42984" y="1280160"/>
            <a:ext cx="0" cy="526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86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dependency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31220"/>
            <a:ext cx="5381625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1" y="1631220"/>
            <a:ext cx="5467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4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dependency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31220"/>
            <a:ext cx="5381625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1" y="1631220"/>
            <a:ext cx="5467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8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48936"/>
            <a:ext cx="5324475" cy="39289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Closure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41" y="1648936"/>
            <a:ext cx="5235131" cy="40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1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66081"/>
            <a:ext cx="5244592" cy="34911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dependency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20" y="1666081"/>
            <a:ext cx="5732336" cy="40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78844"/>
            <a:ext cx="5581650" cy="43196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603504"/>
            <a:ext cx="7713472" cy="691896"/>
          </a:xfrm>
        </p:spPr>
        <p:txBody>
          <a:bodyPr>
            <a:normAutofit fontScale="92500"/>
          </a:bodyPr>
          <a:lstStyle/>
          <a:p>
            <a:r>
              <a:rPr lang="en-IN" dirty="0">
                <a:solidFill>
                  <a:srgbClr val="7030A0"/>
                </a:solidFill>
              </a:rPr>
              <a:t>Functional dependency: Canonical Cover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678844"/>
            <a:ext cx="5577459" cy="4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0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6000" b="1" dirty="0">
              <a:solidFill>
                <a:srgbClr val="CC0066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</a:pPr>
            <a:r>
              <a:rPr lang="en-IN" sz="6000" b="1" dirty="0">
                <a:solidFill>
                  <a:srgbClr val="00B050"/>
                </a:solidFill>
              </a:rPr>
              <a:t>  </a:t>
            </a:r>
            <a:r>
              <a:rPr lang="en-IN" sz="60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Guidelines for database design</a:t>
            </a:r>
            <a:endParaRPr lang="en-US" sz="600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1D54-4DE8-4841-9449-7A79C15F33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1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759236"/>
            <a:ext cx="5457825" cy="41660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dependency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2" y="1759236"/>
            <a:ext cx="5514975" cy="41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5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722088"/>
            <a:ext cx="5467350" cy="41117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Functional dependency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20" y="1722088"/>
            <a:ext cx="5965508" cy="4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EXAMPLE: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00F6AC-3D6B-40CA-8627-803E06DE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493838"/>
            <a:ext cx="4603750" cy="275431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A functional dependency A-&gt;B in a relation holds if two tuples having same value of attribute A also have same value for attribute B.</a:t>
            </a:r>
          </a:p>
          <a:p>
            <a:r>
              <a:rPr lang="en-US" dirty="0">
                <a:solidFill>
                  <a:srgbClr val="00B050"/>
                </a:solidFill>
              </a:rPr>
              <a:t> For Example, in STUDENT relation </a:t>
            </a:r>
          </a:p>
          <a:p>
            <a:r>
              <a:rPr lang="en-US" sz="1700" b="1" dirty="0">
                <a:solidFill>
                  <a:srgbClr val="00B050"/>
                </a:solidFill>
              </a:rPr>
              <a:t>STUD_NO-&gt;STUD_NAME, STUD_NO-&gt;STUD_ADDR</a:t>
            </a:r>
          </a:p>
          <a:p>
            <a:r>
              <a:rPr lang="en-US" sz="1700" b="1" dirty="0">
                <a:solidFill>
                  <a:srgbClr val="00B050"/>
                </a:solidFill>
              </a:rPr>
              <a:t> holds in STUDENT </a:t>
            </a:r>
          </a:p>
          <a:p>
            <a:r>
              <a:rPr lang="en-US" dirty="0">
                <a:solidFill>
                  <a:srgbClr val="00B050"/>
                </a:solidFill>
              </a:rPr>
              <a:t>But  STUD_NAME-&gt;STUD_ADDR do not hold</a:t>
            </a:r>
          </a:p>
          <a:p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8E17B30-3CEB-4803-8785-C60C7BF2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449761"/>
            <a:ext cx="69627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C39CF7-1A1B-4C57-AE2A-69D9AD876941}"/>
              </a:ext>
            </a:extLst>
          </p:cNvPr>
          <p:cNvSpPr/>
          <p:nvPr/>
        </p:nvSpPr>
        <p:spPr>
          <a:xfrm>
            <a:off x="5448300" y="139065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latin typeface="Roboto"/>
              </a:rPr>
              <a:t>Consider the STUDENT relation given in Table 1.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We know that STUD_NO is unique for each student. So STUD_NO-&gt;STUD_NAME, STUD_NO-&gt;STUD_PHONE, STUD_NO-&gt;STUD_STATE, STUD_NO-&gt;STUD_COUNTRY and STUD_NO -&gt; STUD_AGE all will be true.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Similarly, STUD_STATE-&gt;STUD_COUNTRY will be true as if two records have same STUD_STATE, they will have same STUD_COUNTRY as well.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For relation STUDENT_COURSE, COURSE_NO-&gt;COURSE_NAME will be true as two records with same COURSE_NO will have same COURSE_NAME.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50744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Types of Functional Dependencies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6BADE-E7B8-4293-BAF5-379C437A1EB7}"/>
              </a:ext>
            </a:extLst>
          </p:cNvPr>
          <p:cNvSpPr/>
          <p:nvPr/>
        </p:nvSpPr>
        <p:spPr>
          <a:xfrm>
            <a:off x="177799" y="1423511"/>
            <a:ext cx="110712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Source Sans Pro" panose="020B0503030403020204" pitchFamily="34" charset="0"/>
              </a:rPr>
              <a:t>Multivalued dependency 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occurs in the situation where there are multiple independent multivalued attributes in a single table. A multivalued dependency is a complete constraint between two sets of attributes in a relation. It requires that certain tuples be present in a relation.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43BD45-0B59-4A4B-B638-79E82F9DD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27596"/>
              </p:ext>
            </p:extLst>
          </p:nvPr>
        </p:nvGraphicFramePr>
        <p:xfrm>
          <a:off x="285750" y="3295174"/>
          <a:ext cx="5429250" cy="263144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151305018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556480234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597640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Car_model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B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C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Maf_year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C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C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0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0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H001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CA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Metallic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0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747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H001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D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D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D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Green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D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48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H005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D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E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Metallic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0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2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H005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E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E9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E9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Blue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E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39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H010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F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3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B3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Metallic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FB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235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H033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F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9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C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A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Gray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D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D9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DD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219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DBA942-FF53-485D-9792-EADE0C856D9C}"/>
              </a:ext>
            </a:extLst>
          </p:cNvPr>
          <p:cNvSpPr/>
          <p:nvPr/>
        </p:nvSpPr>
        <p:spPr>
          <a:xfrm>
            <a:off x="6215062" y="3295174"/>
            <a:ext cx="5248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Maf_year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and color are independent of each other but dependent on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car_model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In this example, these two columns are said to be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multivalue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dependent on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car_model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This dependence can be represented like this: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    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car_model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-&gt;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maf_year</a:t>
            </a:r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    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car_model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-&gt;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colour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17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9"/>
            <a:ext cx="11147425" cy="145891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Trivial dependency </a:t>
            </a:r>
            <a:r>
              <a:rPr lang="en-US" dirty="0"/>
              <a:t>is a set of attributes which are called a trivial if the set of attributes are included in that attribute.</a:t>
            </a:r>
          </a:p>
          <a:p>
            <a:r>
              <a:rPr lang="en-US" dirty="0"/>
              <a:t>So, X -&gt; Y is a trivial functional dependency if Y is a subset of X.</a:t>
            </a:r>
          </a:p>
          <a:p>
            <a:r>
              <a:rPr lang="en-US" dirty="0" err="1"/>
              <a:t>Ie</a:t>
            </a:r>
            <a:r>
              <a:rPr lang="en-US" dirty="0"/>
              <a:t>., {X,Y} -&gt;X     </a:t>
            </a:r>
          </a:p>
          <a:p>
            <a:r>
              <a:rPr lang="en-US" dirty="0"/>
              <a:t>The following dependencies are also trivial: X-&gt;X &amp; Y-&gt;Y.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15DEE0-B86D-4D13-A3B9-F1B11D5A688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56712709"/>
              </p:ext>
            </p:extLst>
          </p:nvPr>
        </p:nvGraphicFramePr>
        <p:xfrm>
          <a:off x="666749" y="3600450"/>
          <a:ext cx="4962524" cy="1857532"/>
        </p:xfrm>
        <a:graphic>
          <a:graphicData uri="http://schemas.openxmlformats.org/drawingml/2006/table">
            <a:tbl>
              <a:tblPr/>
              <a:tblGrid>
                <a:gridCol w="2481262">
                  <a:extLst>
                    <a:ext uri="{9D8B030D-6E8A-4147-A177-3AD203B41FA5}">
                      <a16:colId xmlns:a16="http://schemas.microsoft.com/office/drawing/2014/main" val="4005451053"/>
                    </a:ext>
                  </a:extLst>
                </a:gridCol>
                <a:gridCol w="2481262">
                  <a:extLst>
                    <a:ext uri="{9D8B030D-6E8A-4147-A177-3AD203B41FA5}">
                      <a16:colId xmlns:a16="http://schemas.microsoft.com/office/drawing/2014/main" val="2917306553"/>
                    </a:ext>
                  </a:extLst>
                </a:gridCol>
              </a:tblGrid>
              <a:tr h="464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Emp_id</a:t>
                      </a:r>
                      <a:endParaRPr lang="en-US" sz="1400">
                        <a:effectLst/>
                      </a:endParaRP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80DE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DC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Emp_name</a:t>
                      </a:r>
                      <a:endParaRPr lang="en-US" sz="1400">
                        <a:effectLst/>
                      </a:endParaRP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DC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DB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7469"/>
                  </a:ext>
                </a:extLst>
              </a:tr>
              <a:tr h="464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AS555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80E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Harry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80EA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3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845163"/>
                  </a:ext>
                </a:extLst>
              </a:tr>
              <a:tr h="464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AS811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A0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B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George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C0EB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E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92886"/>
                  </a:ext>
                </a:extLst>
              </a:tr>
              <a:tr h="464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AS999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A0F8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9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EC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Kevin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C0F9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1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EC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716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9486EA-CA46-4547-9123-1F7A8E4399F0}"/>
              </a:ext>
            </a:extLst>
          </p:cNvPr>
          <p:cNvSpPr/>
          <p:nvPr/>
        </p:nvSpPr>
        <p:spPr>
          <a:xfrm>
            <a:off x="5838825" y="39052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Consider this table with two columns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and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Emp_name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.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{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Emp_name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} -&gt;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is a trivial functional dependency as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is a subset of {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Emp_id,Emp_name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}.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9F93B-0D1C-447B-B849-0DDF2CDD08E3}"/>
              </a:ext>
            </a:extLst>
          </p:cNvPr>
          <p:cNvSpPr/>
          <p:nvPr/>
        </p:nvSpPr>
        <p:spPr>
          <a:xfrm>
            <a:off x="244474" y="303215"/>
            <a:ext cx="67120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Types of 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2376204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756900" cy="132413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  <a:latin typeface="Source Sans Pro" panose="020B0503030403020204" pitchFamily="34" charset="0"/>
              </a:rPr>
              <a:t>Non-trivial functional dependency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Functional dependency which also known as a nontrivial dependency occurs when A-&gt;B holds true where B is not a subset of A. In a relationship, if attribute B is not a subset of attribute A, then it is considered as a non-trivial dependency.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Types of Functional Dependencies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6A839E-246D-417E-BC5B-7F5AE8C91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97569"/>
              </p:ext>
            </p:extLst>
          </p:nvPr>
        </p:nvGraphicFramePr>
        <p:xfrm>
          <a:off x="355600" y="3659029"/>
          <a:ext cx="5429250" cy="150368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423220682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04673277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467395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Company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0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0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CEO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0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Age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0F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4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0E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Satya Nadella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1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51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99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Google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1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1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Sundar Pichai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1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1C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46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1C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11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33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Apple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2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1C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Tim Cook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20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2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1C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57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27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1C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2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79497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6BDA3E-4BDC-423E-99A5-C9B45EBBC7A3}"/>
              </a:ext>
            </a:extLst>
          </p:cNvPr>
          <p:cNvSpPr/>
          <p:nvPr/>
        </p:nvSpPr>
        <p:spPr>
          <a:xfrm>
            <a:off x="6000750" y="3592354"/>
            <a:ext cx="5676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Source Sans Pro" panose="020B0503030403020204" pitchFamily="34" charset="0"/>
              </a:rPr>
              <a:t>Example: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(Company} -&gt; {CEO} (if we know the Company, we know the CEO name)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But CEO is not a subset of Company, and hence it's non-trivial functional dependency.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6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1042650" cy="87788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transitive dependency</a:t>
            </a:r>
            <a:r>
              <a:rPr lang="en-US" dirty="0"/>
              <a:t> is a type of functional dependency which happens when t is indirectly formed by two functional dependencies.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Types of Functional Dependencies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15BE11-EB30-4880-92B1-9B5E3B06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04914"/>
              </p:ext>
            </p:extLst>
          </p:nvPr>
        </p:nvGraphicFramePr>
        <p:xfrm>
          <a:off x="190500" y="3620928"/>
          <a:ext cx="5429250" cy="150368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45153582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18258891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67900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Company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E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E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CEO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E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Age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E5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8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044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F0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3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Satya Nadella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F3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51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04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33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Google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00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01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Sundar Pichai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01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46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0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EF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36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Alibaba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1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0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Jack Ma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1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1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1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54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1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1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0095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845DA9B-1F15-4A84-9226-524B2B90FCF9}"/>
              </a:ext>
            </a:extLst>
          </p:cNvPr>
          <p:cNvSpPr/>
          <p:nvPr/>
        </p:nvSpPr>
        <p:spPr>
          <a:xfrm>
            <a:off x="5791200" y="308010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{Company} -&gt; {CEO} (if we know the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compay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, we know its CEO's name)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{CEO } -&gt; {Age} If we know the CEO, we know the Age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Therefore according to the rule of rule of transitive dependency: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{ Company} -&gt; {Age} should hold, that makes sense because if we know the company name, we can know his age.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Note: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You need to remember that transitive dependency can only occur in a relation of three or more attributes.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3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362108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Advantages of Functional Dependency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Functional Dependency avoids data redundancy. Therefore same data do not repeat at multiple locations in that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It helps you to maintain the quality of data in the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It helps you to defined meanings and constraints of databases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It helps you to identify bad designs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It helps you to find the facts regarding the database design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472521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7287C-A0CE-44FB-ACC3-DCBAAE98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212" y="3429000"/>
            <a:ext cx="3965575" cy="544512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Keys and  Key Attributes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D3DB-0872-4A27-B59E-2915A41F11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2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6400" y="1555916"/>
            <a:ext cx="11441043" cy="460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Superkey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set of attributes of a relation that will have values unique to each tuple.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Key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minimal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superkey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; removing any attribute will eliminate the uniqueness property.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Candidate Key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If a relation schema has more than one key, all possibilities are called candidate keys.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Primary Key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One candidate key chosen to be primary; by default this is the target of any foreign key references  into its relation.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Prime Attribute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An attribute of a relation that is a member of </a:t>
            </a:r>
            <a:r>
              <a:rPr kumimoji="0" lang="en-US" altLang="en-US" sz="23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any candidate key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Nonprime Attribute :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An attribute of a relation that isn't a prime attribute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6759B3-8347-4763-A724-33D72A39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10344"/>
            <a:ext cx="3689400" cy="1987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Guidance on DB design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3121651-7DE7-4A5E-94AA-FDE841545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25" y="1359869"/>
            <a:ext cx="5826125" cy="49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2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8D907E-3491-42D5-A6E6-5046B3BA1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366375" cy="1658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 err="1">
                <a:solidFill>
                  <a:srgbClr val="7030A0"/>
                </a:solidFill>
              </a:rPr>
              <a:t>superkey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Its a </a:t>
            </a:r>
            <a:r>
              <a:rPr lang="en-US" b="1" dirty="0">
                <a:solidFill>
                  <a:srgbClr val="00B050"/>
                </a:solidFill>
              </a:rPr>
              <a:t>group of single or multiple keys </a:t>
            </a:r>
            <a:r>
              <a:rPr lang="en-US" dirty="0">
                <a:solidFill>
                  <a:srgbClr val="00B050"/>
                </a:solidFill>
              </a:rPr>
              <a:t>which identifies rows in a table.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A Super key may have additional attributes that are not needed for unique identification.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BE0E-32F1-4F4B-B887-CC989356C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0A486B-67EA-4B07-A262-DD62C1E82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07870"/>
              </p:ext>
            </p:extLst>
          </p:nvPr>
        </p:nvGraphicFramePr>
        <p:xfrm>
          <a:off x="590550" y="3860482"/>
          <a:ext cx="5429250" cy="150368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195568316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66307398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23555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EmpSSN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6B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7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EmpNum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7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9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Empname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9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9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35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9812345098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A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AB05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A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C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Shown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C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A1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645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9876512345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A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AB06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D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9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Roslyn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39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D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71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199937890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9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AB07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9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BD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9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James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BD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C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095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31F70CA-D59E-4889-8D98-636A56AAB062}"/>
              </a:ext>
            </a:extLst>
          </p:cNvPr>
          <p:cNvSpPr/>
          <p:nvPr/>
        </p:nvSpPr>
        <p:spPr>
          <a:xfrm>
            <a:off x="6518728" y="4130159"/>
            <a:ext cx="4469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EmpSSN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and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EmpNum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name are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superkeys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70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89F8AD-9493-400B-B9F1-6576F68C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690225" cy="2068512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PRIMARY KEY:</a:t>
            </a:r>
          </a:p>
          <a:p>
            <a:r>
              <a:rPr lang="en-US" dirty="0">
                <a:solidFill>
                  <a:srgbClr val="00B050"/>
                </a:solidFill>
              </a:rPr>
              <a:t>A column or group of columns in a table which helps us to uniquely identifies every row in that table is called a </a:t>
            </a:r>
            <a:r>
              <a:rPr lang="en-US" b="1" dirty="0">
                <a:solidFill>
                  <a:srgbClr val="7030A0"/>
                </a:solidFill>
              </a:rPr>
              <a:t>primary key</a:t>
            </a:r>
            <a:r>
              <a:rPr lang="en-US" dirty="0">
                <a:solidFill>
                  <a:srgbClr val="00B050"/>
                </a:solidFill>
              </a:rPr>
              <a:t>. This DBMS can't be a duplicate. The same value can't appear more than once in the table.</a:t>
            </a:r>
          </a:p>
          <a:p>
            <a:r>
              <a:rPr lang="en-US" b="1" dirty="0">
                <a:solidFill>
                  <a:srgbClr val="7030A0"/>
                </a:solidFill>
              </a:rPr>
              <a:t>Rules for defining Primary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Two rows can't have the same primary key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is a must for every row to have a primary key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The primary key field cannot be null.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The value in a primary key column can never be modified or updated if any foreign key refers to that primary key.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512C-58E1-4E6D-8826-2C73D390B3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E45274-6BCE-4555-B474-20B90ACD1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43684"/>
              </p:ext>
            </p:extLst>
          </p:nvPr>
        </p:nvGraphicFramePr>
        <p:xfrm>
          <a:off x="533400" y="3672364"/>
          <a:ext cx="6667500" cy="232664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60302814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55991589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46128608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472317419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293858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StudID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D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DC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Roll No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DC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2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First 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E2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E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LastName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E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E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E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E2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3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Tom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2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2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2"/>
                        </a:rPr>
                        <a:t>abc@gmail.com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A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6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50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5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Nick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5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57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Wright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57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55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3"/>
                        </a:rPr>
                        <a:t>xyz@gmail.com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9055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5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37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4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4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4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4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50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4B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Natan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50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61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solidFill>
                            <a:srgbClr val="04B8E6"/>
                          </a:solidFill>
                          <a:effectLst/>
                          <a:hlinkClick r:id="rId4"/>
                        </a:rPr>
                        <a:t>mno@yahoo.com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61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4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4C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858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02EA93C-D134-4A51-96D1-D459C0D2901D}"/>
              </a:ext>
            </a:extLst>
          </p:cNvPr>
          <p:cNvSpPr/>
          <p:nvPr/>
        </p:nvSpPr>
        <p:spPr>
          <a:xfrm>
            <a:off x="8115263" y="4792345"/>
            <a:ext cx="25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StudID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 is a Primary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4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39ED72-C705-43FB-977B-1F7EF9D7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9"/>
            <a:ext cx="11376025" cy="183991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Alternate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All the keys which are not primary key are called an alternate key.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is a candidate key which is currently not the primary key.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However, A table may have single or multiple choices for the primary key.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BEEA0-7FE9-4EFB-A384-9D0F6C8792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5275" y="157160"/>
            <a:ext cx="8432800" cy="1143000"/>
          </a:xfrm>
        </p:spPr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0D8769-AD45-4720-97DB-1DB422C2C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196166"/>
              </p:ext>
            </p:extLst>
          </p:nvPr>
        </p:nvGraphicFramePr>
        <p:xfrm>
          <a:off x="295275" y="4351340"/>
          <a:ext cx="8239125" cy="1778000"/>
        </p:xfrm>
        <a:graphic>
          <a:graphicData uri="http://schemas.openxmlformats.org/drawingml/2006/table">
            <a:tbl>
              <a:tblPr/>
              <a:tblGrid>
                <a:gridCol w="1647825">
                  <a:extLst>
                    <a:ext uri="{9D8B030D-6E8A-4147-A177-3AD203B41FA5}">
                      <a16:colId xmlns:a16="http://schemas.microsoft.com/office/drawing/2014/main" val="141181937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83045585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9231058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130998411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8032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StudID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C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D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Roll No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D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D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First 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D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D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LastName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D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D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D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D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960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DA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90E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E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Tom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E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E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2"/>
                        </a:rPr>
                        <a:t>abc@gmail.com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E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D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04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C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Nick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A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Wright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90DA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D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3"/>
                        </a:rPr>
                        <a:t>xyz@gmail.com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D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A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260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E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E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90D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E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E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E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Natan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E9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E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solidFill>
                            <a:srgbClr val="04B8E6"/>
                          </a:solidFill>
                          <a:effectLst/>
                          <a:hlinkClick r:id="rId4"/>
                        </a:rPr>
                        <a:t>mno@yahoo.com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F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E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609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D9A4BE9-F354-45C2-B6EC-A4B785176118}"/>
              </a:ext>
            </a:extLst>
          </p:cNvPr>
          <p:cNvSpPr/>
          <p:nvPr/>
        </p:nvSpPr>
        <p:spPr>
          <a:xfrm>
            <a:off x="322262" y="3519380"/>
            <a:ext cx="1056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StudID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, Roll No, Email are qualified to become a primary key. But since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StudID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is the primary key, Roll No, Email becomes the alternative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8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BD349-7F85-4015-A792-851F84071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9"/>
            <a:ext cx="11509375" cy="214471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Candidate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</a:rPr>
              <a:t>A super key with no repeated attribute is called candidate key.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</a:rPr>
              <a:t>The Primary key should be selected from the candidate keys. Every table must have at least a single candidate key.</a:t>
            </a:r>
          </a:p>
          <a:p>
            <a:r>
              <a:rPr lang="en-US" b="1" dirty="0">
                <a:solidFill>
                  <a:srgbClr val="00B050"/>
                </a:solidFill>
              </a:rPr>
              <a:t>Properties of Candidate key:</a:t>
            </a:r>
            <a:endParaRPr lang="en-US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must contain unique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Candidate key may have multiple attributes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Must not contain null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should contain minimum fields to ensure uniqueness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Uniquely identify each record in a table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D685-3FC9-4D87-BFA1-F125BC11D2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E55B44-2CBD-4B74-A115-B7A5D607F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63178"/>
              </p:ext>
            </p:extLst>
          </p:nvPr>
        </p:nvGraphicFramePr>
        <p:xfrm>
          <a:off x="523875" y="3948589"/>
          <a:ext cx="7839075" cy="2052320"/>
        </p:xfrm>
        <a:graphic>
          <a:graphicData uri="http://schemas.openxmlformats.org/drawingml/2006/table">
            <a:tbl>
              <a:tblPr/>
              <a:tblGrid>
                <a:gridCol w="1567815">
                  <a:extLst>
                    <a:ext uri="{9D8B030D-6E8A-4147-A177-3AD203B41FA5}">
                      <a16:colId xmlns:a16="http://schemas.microsoft.com/office/drawing/2014/main" val="2017617396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3235859016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1190978856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421063228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2884646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StudID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64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2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Roll No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62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First 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6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B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LastName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6B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4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74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5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76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76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76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7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Tom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7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7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Price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7C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7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2"/>
                        </a:rPr>
                        <a:t>abc@gmail.com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7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4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65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6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Nick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Wright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solidFill>
                            <a:srgbClr val="04B8E6"/>
                          </a:solidFill>
                          <a:effectLst/>
                          <a:hlinkClick r:id="rId3"/>
                        </a:rPr>
                        <a:t>xyz@gmail.com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6D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67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4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7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7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73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7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7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7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7F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7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7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Natan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7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8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7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solidFill>
                            <a:srgbClr val="04B8E6"/>
                          </a:solidFill>
                          <a:effectLst/>
                          <a:hlinkClick r:id="rId4"/>
                        </a:rPr>
                        <a:t>mno@yahoo.com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8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75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7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323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99AED5C-ADD9-4852-887A-C162FD9F1819}"/>
              </a:ext>
            </a:extLst>
          </p:cNvPr>
          <p:cNvSpPr/>
          <p:nvPr/>
        </p:nvSpPr>
        <p:spPr>
          <a:xfrm>
            <a:off x="5819774" y="25661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 In the given table Stud ID, Roll No, and email are candidate keys which help us to uniquely identify the student record in the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9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B1033-A6DE-49CE-97AC-971C144250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71542E-EC7A-489C-8FCD-843E6EB6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851037"/>
            <a:ext cx="7562850" cy="3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9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13EC3B-07D5-47ED-A222-FDBDA4A2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918825" cy="156368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Foreign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A foreign key is a column which is added to create a relationship with another table.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Foreign keys help us to maintain data integrity and also allows navigation between two different instances of an entity.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Every relationship in the model needs to be supported by a foreign key.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47897-7765-479E-8DC7-B74F9216E8D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14918809"/>
              </p:ext>
            </p:extLst>
          </p:nvPr>
        </p:nvGraphicFramePr>
        <p:xfrm>
          <a:off x="501918" y="3593744"/>
          <a:ext cx="4126964" cy="1162360"/>
        </p:xfrm>
        <a:graphic>
          <a:graphicData uri="http://schemas.openxmlformats.org/drawingml/2006/table">
            <a:tbl>
              <a:tblPr/>
              <a:tblGrid>
                <a:gridCol w="2063482">
                  <a:extLst>
                    <a:ext uri="{9D8B030D-6E8A-4147-A177-3AD203B41FA5}">
                      <a16:colId xmlns:a16="http://schemas.microsoft.com/office/drawing/2014/main" val="627628263"/>
                    </a:ext>
                  </a:extLst>
                </a:gridCol>
                <a:gridCol w="2063482">
                  <a:extLst>
                    <a:ext uri="{9D8B030D-6E8A-4147-A177-3AD203B41FA5}">
                      <a16:colId xmlns:a16="http://schemas.microsoft.com/office/drawing/2014/main" val="357493195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DeptCode</a:t>
                      </a:r>
                      <a:endParaRPr lang="en-US" sz="1400">
                        <a:effectLst/>
                      </a:endParaRP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EF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F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DeptName</a:t>
                      </a:r>
                      <a:endParaRPr lang="en-US" sz="1400">
                        <a:effectLst/>
                      </a:endParaRP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EF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5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84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EF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8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Science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F8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5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0519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002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203D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English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C04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3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33384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005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E04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4C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Computer</a:t>
                      </a:r>
                    </a:p>
                  </a:txBody>
                  <a:tcPr marL="38615" marR="38615" marT="38615" marB="38615">
                    <a:lnL w="12700" cap="flat" cmpd="sng" algn="ctr">
                      <a:solidFill>
                        <a:srgbClr val="204C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8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4D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746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A346F3-E5C7-413D-A9AB-5019F746A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262735"/>
              </p:ext>
            </p:extLst>
          </p:nvPr>
        </p:nvGraphicFramePr>
        <p:xfrm>
          <a:off x="501918" y="5013279"/>
          <a:ext cx="5429250" cy="150368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422296341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31652943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435529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Teacher 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1C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3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Lname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5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7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5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5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David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5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Warner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5A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A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95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B017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6D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2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Sara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72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Joseph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7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36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498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7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4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Mike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C074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B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7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Brunton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7B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4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633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67C040A-C2E3-41EE-9198-AD2B2458AF3D}"/>
              </a:ext>
            </a:extLst>
          </p:cNvPr>
          <p:cNvSpPr/>
          <p:nvPr/>
        </p:nvSpPr>
        <p:spPr>
          <a:xfrm>
            <a:off x="200025" y="368078"/>
            <a:ext cx="84581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28600">
              <a:lnSpc>
                <a:spcPts val="3600"/>
              </a:lnSpc>
            </a:pPr>
            <a:r>
              <a:rPr lang="en-IN" sz="3600" b="1" spc="-15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Keys and Attributes Participating in Keys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4A3F8-7D33-4CA6-8F98-8939B134504A}"/>
              </a:ext>
            </a:extLst>
          </p:cNvPr>
          <p:cNvSpPr/>
          <p:nvPr/>
        </p:nvSpPr>
        <p:spPr>
          <a:xfrm>
            <a:off x="406400" y="3016836"/>
            <a:ext cx="11623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we have two table, teach and department in a school. However, there is no way to see which search work in which department.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2E7C7-15A7-4E08-91EA-18E6A6186352}"/>
              </a:ext>
            </a:extLst>
          </p:cNvPr>
          <p:cNvSpPr/>
          <p:nvPr/>
        </p:nvSpPr>
        <p:spPr>
          <a:xfrm>
            <a:off x="470499" y="4670438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teach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47670C-E9B1-4D05-B6B9-12C6FFE5C5D4}"/>
              </a:ext>
            </a:extLst>
          </p:cNvPr>
          <p:cNvSpPr/>
          <p:nvPr/>
        </p:nvSpPr>
        <p:spPr>
          <a:xfrm>
            <a:off x="470499" y="3314700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department 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7105C7-6B7E-419B-AFBF-2BD2A7A8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95955"/>
              </p:ext>
            </p:extLst>
          </p:nvPr>
        </p:nvGraphicFramePr>
        <p:xfrm>
          <a:off x="6218237" y="4325572"/>
          <a:ext cx="5429252" cy="1503680"/>
        </p:xfrm>
        <a:graphic>
          <a:graphicData uri="http://schemas.openxmlformats.org/drawingml/2006/table">
            <a:tbl>
              <a:tblPr/>
              <a:tblGrid>
                <a:gridCol w="1357313">
                  <a:extLst>
                    <a:ext uri="{9D8B030D-6E8A-4147-A177-3AD203B41FA5}">
                      <a16:colId xmlns:a16="http://schemas.microsoft.com/office/drawing/2014/main" val="3506817924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56932123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528876338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3694011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Teacher 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B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err="1">
                          <a:effectLst/>
                        </a:rPr>
                        <a:t>DeptCode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Lname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B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36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B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002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80B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David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Warner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E0F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7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59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B017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F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002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Sara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1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Joseph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1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B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619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201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001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401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B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Mike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02B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2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Brunton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602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F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8786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44499CE-E6FA-4BC3-87F4-EE3ADB3BAD16}"/>
              </a:ext>
            </a:extLst>
          </p:cNvPr>
          <p:cNvSpPr/>
          <p:nvPr/>
        </p:nvSpPr>
        <p:spPr>
          <a:xfrm>
            <a:off x="6218237" y="3377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In this table, adding the foreign key in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Deptcode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to the Teacher name, we can create a relationship between the two tables.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683858-6909-4ACE-AE92-D075598E721A}"/>
              </a:ext>
            </a:extLst>
          </p:cNvPr>
          <p:cNvSpPr/>
          <p:nvPr/>
        </p:nvSpPr>
        <p:spPr>
          <a:xfrm>
            <a:off x="6133334" y="5879681"/>
            <a:ext cx="504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This concept is also known as Referential Integrity.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42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6B3818-620F-4C9A-951A-AB81855E1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8"/>
            <a:ext cx="11337925" cy="11430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Compound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 has many fields which allow you to uniquely recognize a specific record.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It is possible that each column may be not unique by itself within the database.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However, when combined with the other column or columns the combination of composite keys become unique.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B3EB-4C8D-45A9-8C64-3FD1B737B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1381F3-41E2-412C-A1D3-3EC6FEEC4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53178"/>
              </p:ext>
            </p:extLst>
          </p:nvPr>
        </p:nvGraphicFramePr>
        <p:xfrm>
          <a:off x="533400" y="2736374"/>
          <a:ext cx="8277228" cy="2255520"/>
        </p:xfrm>
        <a:graphic>
          <a:graphicData uri="http://schemas.openxmlformats.org/drawingml/2006/table">
            <a:tbl>
              <a:tblPr/>
              <a:tblGrid>
                <a:gridCol w="2069307">
                  <a:extLst>
                    <a:ext uri="{9D8B030D-6E8A-4147-A177-3AD203B41FA5}">
                      <a16:colId xmlns:a16="http://schemas.microsoft.com/office/drawing/2014/main" val="3543499577"/>
                    </a:ext>
                  </a:extLst>
                </a:gridCol>
                <a:gridCol w="2069307">
                  <a:extLst>
                    <a:ext uri="{9D8B030D-6E8A-4147-A177-3AD203B41FA5}">
                      <a16:colId xmlns:a16="http://schemas.microsoft.com/office/drawing/2014/main" val="1849135891"/>
                    </a:ext>
                  </a:extLst>
                </a:gridCol>
                <a:gridCol w="2069307">
                  <a:extLst>
                    <a:ext uri="{9D8B030D-6E8A-4147-A177-3AD203B41FA5}">
                      <a16:colId xmlns:a16="http://schemas.microsoft.com/office/drawing/2014/main" val="1751707833"/>
                    </a:ext>
                  </a:extLst>
                </a:gridCol>
                <a:gridCol w="2069307">
                  <a:extLst>
                    <a:ext uri="{9D8B030D-6E8A-4147-A177-3AD203B41FA5}">
                      <a16:colId xmlns:a16="http://schemas.microsoft.com/office/drawing/2014/main" val="4069944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OrderNo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1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PorductID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1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2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Product Name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2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2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Quantity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2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2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3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JAP102459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3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2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Mouse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302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903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2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54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3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3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DKT321573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3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B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USB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3B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703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3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19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B03D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3E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OMG446789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3E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LCD Monitor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38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4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4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DKT321573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4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5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USB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5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D01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3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49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B002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3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49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2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OMG446789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5049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4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Laser Printer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F01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4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104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5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49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275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B43FEFF-FC5C-4BB4-8E9C-49B4D3B83DC4}"/>
              </a:ext>
            </a:extLst>
          </p:cNvPr>
          <p:cNvSpPr/>
          <p:nvPr/>
        </p:nvSpPr>
        <p:spPr>
          <a:xfrm>
            <a:off x="406399" y="5243920"/>
            <a:ext cx="10172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OrderNo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and </a:t>
            </a:r>
            <a:r>
              <a:rPr lang="en-US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ProductID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 can't be a primary key as it does not uniquely identify a record. However, a compound key of Order ID and Product ID could be used as it uniquely identified each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9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8D1ABC-2F3C-408C-979A-9127CFEC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537825" cy="1544637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A </a:t>
            </a:r>
            <a:r>
              <a:rPr lang="en-US" b="1" dirty="0">
                <a:solidFill>
                  <a:srgbClr val="7030A0"/>
                </a:solidFill>
              </a:rPr>
              <a:t>compound key</a:t>
            </a:r>
            <a:r>
              <a:rPr lang="en-US" dirty="0">
                <a:solidFill>
                  <a:srgbClr val="7030A0"/>
                </a:solidFill>
              </a:rPr>
              <a:t> consists of </a:t>
            </a:r>
            <a:r>
              <a:rPr lang="en-US" b="1" dirty="0">
                <a:solidFill>
                  <a:srgbClr val="7030A0"/>
                </a:solidFill>
              </a:rPr>
              <a:t>more than one attribute</a:t>
            </a:r>
            <a:r>
              <a:rPr lang="en-US" dirty="0">
                <a:solidFill>
                  <a:srgbClr val="7030A0"/>
                </a:solidFill>
              </a:rPr>
              <a:t> to uniquely identify an entity occurrence.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attribute, which makes up the key, is also a simple key in its own right.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example, we have an entity named enrolment, which holds the courses on which a student is enrolled. In this scenario a student is allowed to </a:t>
            </a:r>
            <a:r>
              <a:rPr lang="en-US" dirty="0" err="1"/>
              <a:t>enrol</a:t>
            </a:r>
            <a:r>
              <a:rPr lang="en-US" dirty="0"/>
              <a:t> on more than one course. This has a compound key of both student number and course number, which is required to uniquely identify a student on a particular course.</a:t>
            </a:r>
          </a:p>
          <a:p>
            <a:pPr marL="0" indent="0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2F2C-75B8-4EC0-A984-FC38B1D60B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D86F95E-8A70-460C-AE6C-CC31746E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621087"/>
            <a:ext cx="4362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43F828-25CC-4FAA-8C8B-FE0FA62472FA}"/>
              </a:ext>
            </a:extLst>
          </p:cNvPr>
          <p:cNvSpPr/>
          <p:nvPr/>
        </p:nvSpPr>
        <p:spPr>
          <a:xfrm>
            <a:off x="552450" y="5364162"/>
            <a:ext cx="1098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Student number and course number combined is a compound primary key for the enrolment entity.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05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19804F-1EB2-4E3F-8ACD-CD9543A2C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1404600" cy="169703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Composite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A key which has multiple attributes to uniquely identify rows in a table is called a composite key.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The difference between compound and the composite key is that any part of the compound key 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can be a foreign key, but the composite key may or maybe not a part of the foreign key.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106B-7CF9-478C-A4B8-470A407C36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Keys and Attributes Participating in Keys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6C248-AC52-45E1-ABD1-C659C55743F9}"/>
              </a:ext>
            </a:extLst>
          </p:cNvPr>
          <p:cNvSpPr/>
          <p:nvPr/>
        </p:nvSpPr>
        <p:spPr>
          <a:xfrm>
            <a:off x="381000" y="31908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For example, you have a database holding your CD collection. One of the entities is called tracks, which holds details of the tracks on a CD. This has a composite key of CD name, track number.</a:t>
            </a:r>
            <a:endParaRPr lang="en-US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E0E7447-CFDD-49A6-9050-E7AB97E7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592816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1CAC0F-5CE9-4201-8D8D-8593ACBD6E84}"/>
              </a:ext>
            </a:extLst>
          </p:cNvPr>
          <p:cNvSpPr/>
          <p:nvPr/>
        </p:nvSpPr>
        <p:spPr>
          <a:xfrm>
            <a:off x="5576887" y="48788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CD name in the track entity is a simple key, linking to the CD entity, but track number is not a simple key in its own right.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83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5B35E-BB87-4D6E-B71D-0A8506CD2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623550" cy="214471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Surrogate Key: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An artificial key which aims to uniquely identify each record is called a surrogate key.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These kind of key are unique because they are created when you don't have any natural primary key.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 They do not lend any meaning to the data in the table. Surrogate key is usually an integer.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D0198CF-0932-457E-8F3B-E6A65555A8C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63675382"/>
              </p:ext>
            </p:extLst>
          </p:nvPr>
        </p:nvGraphicFramePr>
        <p:xfrm>
          <a:off x="406400" y="3709480"/>
          <a:ext cx="4962312" cy="1776284"/>
        </p:xfrm>
        <a:graphic>
          <a:graphicData uri="http://schemas.openxmlformats.org/drawingml/2006/table">
            <a:tbl>
              <a:tblPr/>
              <a:tblGrid>
                <a:gridCol w="1240578">
                  <a:extLst>
                    <a:ext uri="{9D8B030D-6E8A-4147-A177-3AD203B41FA5}">
                      <a16:colId xmlns:a16="http://schemas.microsoft.com/office/drawing/2014/main" val="552716731"/>
                    </a:ext>
                  </a:extLst>
                </a:gridCol>
                <a:gridCol w="1240578">
                  <a:extLst>
                    <a:ext uri="{9D8B030D-6E8A-4147-A177-3AD203B41FA5}">
                      <a16:colId xmlns:a16="http://schemas.microsoft.com/office/drawing/2014/main" val="281990405"/>
                    </a:ext>
                  </a:extLst>
                </a:gridCol>
                <a:gridCol w="1240578">
                  <a:extLst>
                    <a:ext uri="{9D8B030D-6E8A-4147-A177-3AD203B41FA5}">
                      <a16:colId xmlns:a16="http://schemas.microsoft.com/office/drawing/2014/main" val="645817428"/>
                    </a:ext>
                  </a:extLst>
                </a:gridCol>
                <a:gridCol w="1240578">
                  <a:extLst>
                    <a:ext uri="{9D8B030D-6E8A-4147-A177-3AD203B41FA5}">
                      <a16:colId xmlns:a16="http://schemas.microsoft.com/office/drawing/2014/main" val="70750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err="1">
                          <a:effectLst/>
                        </a:rPr>
                        <a:t>Fname</a:t>
                      </a:r>
                      <a:endParaRPr lang="en-US" sz="1600" dirty="0">
                        <a:effectLst/>
                      </a:endParaRP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8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D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Lastname</a:t>
                      </a:r>
                      <a:endParaRPr lang="en-US" sz="1600">
                        <a:effectLst/>
                      </a:endParaRP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E0D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3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Start Time</a:t>
                      </a:r>
                      <a:endParaRPr lang="en-US" sz="1600">
                        <a:effectLst/>
                      </a:endParaRP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603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6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End Time</a:t>
                      </a:r>
                      <a:endParaRPr lang="en-US" sz="1600">
                        <a:effectLst/>
                      </a:endParaRP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0036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3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59011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Anne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E06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Smith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C0D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E6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09:00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10E6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18:00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90E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4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19358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Jack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700B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0C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Francis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300C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08:00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101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1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17:00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301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0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252231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Anna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D062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D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McLean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B0AD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2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11:00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B062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20:00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D06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C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490291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Shown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4026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1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DD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Willam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301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17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14:00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10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FE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E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23:00</a:t>
                      </a:r>
                    </a:p>
                  </a:txBody>
                  <a:tcPr marL="30892" marR="30892" marT="30892" marB="30892">
                    <a:lnL w="12700" cap="flat" cmpd="sng" algn="ctr">
                      <a:solidFill>
                        <a:srgbClr val="30FE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EE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4927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AE67DE1-F648-4A07-9AED-433B7842B5E6}"/>
              </a:ext>
            </a:extLst>
          </p:cNvPr>
          <p:cNvSpPr/>
          <p:nvPr/>
        </p:nvSpPr>
        <p:spPr>
          <a:xfrm>
            <a:off x="247649" y="197019"/>
            <a:ext cx="83534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28600">
              <a:lnSpc>
                <a:spcPts val="3600"/>
              </a:lnSpc>
            </a:pPr>
            <a:r>
              <a:rPr lang="en-IN" sz="3600" b="1" spc="-15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Keys and Attributes Participating in Keys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8711E-11CB-47C3-84CB-2FEFED6A07E1}"/>
              </a:ext>
            </a:extLst>
          </p:cNvPr>
          <p:cNvSpPr/>
          <p:nvPr/>
        </p:nvSpPr>
        <p:spPr>
          <a:xfrm>
            <a:off x="5553074" y="36443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Above, given example, shown shift timings of the different employee. In this example, a surrogate key is needed to uniquely identify each </a:t>
            </a:r>
            <a:r>
              <a:rPr lang="en-US">
                <a:solidFill>
                  <a:srgbClr val="222222"/>
                </a:solidFill>
                <a:latin typeface="Source Sans Pro" panose="020B0503030403020204" pitchFamily="34" charset="0"/>
              </a:rPr>
              <a:t>employee.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Surrogate keys are allowed when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No property has the parameter of the primary key.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In the table when the primary key is too big or complicated.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Phases of Information System Life Cycle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B284B-1F3E-4D92-878F-4151C069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460682"/>
            <a:ext cx="5766734" cy="4187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71199-29A8-47CA-9FDF-022264B30543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524827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246E7FC-62F7-4419-85EC-8E26838F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38" y="1460682"/>
            <a:ext cx="5881212" cy="38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1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84769" y="2860431"/>
            <a:ext cx="3884246" cy="1143000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583640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DA3FE-5154-4E2E-AD59-F616CAE44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Normalization?</a:t>
            </a:r>
          </a:p>
          <a:p>
            <a:r>
              <a:rPr lang="en-US" dirty="0"/>
              <a:t>Normalization is a method of organizing the data in the database which helps you to avoid data redundancy, insertion, update &amp; deletion anomaly. It is a process of analyzing the relation schemas based on their different functional dependencies and primary key.</a:t>
            </a:r>
          </a:p>
          <a:p>
            <a:r>
              <a:rPr lang="en-US" dirty="0"/>
              <a:t>Normalization is inherent to relational database theory. It may have the effect of duplicating the same data within the database which may result in the creation of additional tables.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608286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Without Normalization, it becomes difficult to handle and update the database, without facing data loss. Insertion, </a:t>
            </a:r>
            <a:r>
              <a:rPr lang="en-IN" dirty="0" err="1">
                <a:solidFill>
                  <a:srgbClr val="0070C0"/>
                </a:solidFill>
              </a:rPr>
              <a:t>Updation</a:t>
            </a:r>
            <a:r>
              <a:rPr lang="en-IN" dirty="0">
                <a:solidFill>
                  <a:srgbClr val="0070C0"/>
                </a:solidFill>
              </a:rPr>
              <a:t> and Deletion </a:t>
            </a:r>
            <a:r>
              <a:rPr lang="en-IN" dirty="0" err="1">
                <a:solidFill>
                  <a:srgbClr val="0070C0"/>
                </a:solidFill>
              </a:rPr>
              <a:t>Anamolies</a:t>
            </a:r>
            <a:r>
              <a:rPr lang="en-IN" dirty="0">
                <a:solidFill>
                  <a:srgbClr val="0070C0"/>
                </a:solidFill>
              </a:rPr>
              <a:t> are very frequent if Database is not Normalized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Problem Without Normalization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4947549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403807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54322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81105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S_id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S_Address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Subject_opted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07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401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Adam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Noida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1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Panipat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94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403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Stuart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Jammu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36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404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Adam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Noida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Physics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3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358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>
                <a:solidFill>
                  <a:srgbClr val="0070C0"/>
                </a:solidFill>
              </a:rPr>
              <a:t>Updation</a:t>
            </a:r>
            <a:r>
              <a:rPr lang="en-IN" b="1" dirty="0">
                <a:solidFill>
                  <a:srgbClr val="0070C0"/>
                </a:solidFill>
              </a:rPr>
              <a:t> </a:t>
            </a:r>
            <a:r>
              <a:rPr lang="en-IN" b="1" dirty="0" err="1">
                <a:solidFill>
                  <a:srgbClr val="0070C0"/>
                </a:solidFill>
              </a:rPr>
              <a:t>Anamoly</a:t>
            </a:r>
            <a:r>
              <a:rPr lang="en-IN" b="1" dirty="0">
                <a:solidFill>
                  <a:srgbClr val="0070C0"/>
                </a:solidFill>
              </a:rPr>
              <a:t> :</a:t>
            </a:r>
            <a:r>
              <a:rPr lang="en-IN" dirty="0">
                <a:solidFill>
                  <a:srgbClr val="0070C0"/>
                </a:solidFill>
              </a:rPr>
              <a:t> To update address of a student who occurs twice or more than twice in a table, we will have to update </a:t>
            </a:r>
            <a:r>
              <a:rPr lang="en-IN" b="1" dirty="0" err="1">
                <a:solidFill>
                  <a:srgbClr val="0070C0"/>
                </a:solidFill>
              </a:rPr>
              <a:t>S_Address</a:t>
            </a:r>
            <a:r>
              <a:rPr lang="en-IN" dirty="0">
                <a:solidFill>
                  <a:srgbClr val="0070C0"/>
                </a:solidFill>
              </a:rPr>
              <a:t> column in all the rows, else data will become inconsistent.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b="1" dirty="0">
                <a:solidFill>
                  <a:srgbClr val="0070C0"/>
                </a:solidFill>
              </a:rPr>
              <a:t>Insertion </a:t>
            </a:r>
            <a:r>
              <a:rPr lang="en-IN" b="1" dirty="0" err="1">
                <a:solidFill>
                  <a:srgbClr val="0070C0"/>
                </a:solidFill>
              </a:rPr>
              <a:t>Anamoly</a:t>
            </a:r>
            <a:r>
              <a:rPr lang="en-IN" b="1" dirty="0">
                <a:solidFill>
                  <a:srgbClr val="0070C0"/>
                </a:solidFill>
              </a:rPr>
              <a:t> :</a:t>
            </a:r>
            <a:r>
              <a:rPr lang="en-IN" dirty="0">
                <a:solidFill>
                  <a:srgbClr val="0070C0"/>
                </a:solidFill>
              </a:rPr>
              <a:t> Suppose for a new admission, we have a Student id(</a:t>
            </a:r>
            <a:r>
              <a:rPr lang="en-IN" dirty="0" err="1">
                <a:solidFill>
                  <a:srgbClr val="0070C0"/>
                </a:solidFill>
              </a:rPr>
              <a:t>S_id</a:t>
            </a:r>
            <a:r>
              <a:rPr lang="en-IN" dirty="0">
                <a:solidFill>
                  <a:srgbClr val="0070C0"/>
                </a:solidFill>
              </a:rPr>
              <a:t>), name and address of a student but if student has not opted for any subjects yet then we have to insert </a:t>
            </a:r>
            <a:r>
              <a:rPr lang="en-IN" b="1" dirty="0">
                <a:solidFill>
                  <a:srgbClr val="0070C0"/>
                </a:solidFill>
              </a:rPr>
              <a:t>NULL</a:t>
            </a:r>
            <a:r>
              <a:rPr lang="en-IN" dirty="0">
                <a:solidFill>
                  <a:srgbClr val="0070C0"/>
                </a:solidFill>
              </a:rPr>
              <a:t> there, leading to Insertion </a:t>
            </a:r>
            <a:r>
              <a:rPr lang="en-IN" dirty="0" err="1">
                <a:solidFill>
                  <a:srgbClr val="0070C0"/>
                </a:solidFill>
              </a:rPr>
              <a:t>Anamoly</a:t>
            </a:r>
            <a:r>
              <a:rPr lang="en-IN" dirty="0">
                <a:solidFill>
                  <a:srgbClr val="0070C0"/>
                </a:solidFill>
              </a:rPr>
              <a:t>.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b="1" dirty="0">
                <a:solidFill>
                  <a:srgbClr val="0070C0"/>
                </a:solidFill>
              </a:rPr>
              <a:t>Deletion </a:t>
            </a:r>
            <a:r>
              <a:rPr lang="en-IN" b="1" dirty="0" err="1">
                <a:solidFill>
                  <a:srgbClr val="0070C0"/>
                </a:solidFill>
              </a:rPr>
              <a:t>Anamoly</a:t>
            </a:r>
            <a:r>
              <a:rPr lang="en-IN" b="1" dirty="0">
                <a:solidFill>
                  <a:srgbClr val="0070C0"/>
                </a:solidFill>
              </a:rPr>
              <a:t> :</a:t>
            </a:r>
            <a:r>
              <a:rPr lang="en-IN" dirty="0">
                <a:solidFill>
                  <a:srgbClr val="0070C0"/>
                </a:solidFill>
              </a:rPr>
              <a:t> If (</a:t>
            </a:r>
            <a:r>
              <a:rPr lang="en-IN" dirty="0" err="1">
                <a:solidFill>
                  <a:srgbClr val="0070C0"/>
                </a:solidFill>
              </a:rPr>
              <a:t>S_id</a:t>
            </a:r>
            <a:r>
              <a:rPr lang="en-IN" dirty="0">
                <a:solidFill>
                  <a:srgbClr val="0070C0"/>
                </a:solidFill>
              </a:rPr>
              <a:t>) 401 has only one subject and temporarily he drops it, when we delete that row, entire student record will be deleted along with it.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Problem Without Normalization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777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13681"/>
            <a:ext cx="5410200" cy="35718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Anomalies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19" y="1513681"/>
            <a:ext cx="5825232" cy="386946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81319" y="1295400"/>
            <a:ext cx="0" cy="516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6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862" y="1842675"/>
            <a:ext cx="5553075" cy="3352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Anomalies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0473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38446"/>
            <a:ext cx="5591175" cy="27908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Redundancy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2" y="1538446"/>
            <a:ext cx="5400675" cy="35337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138862" y="1295400"/>
            <a:ext cx="0" cy="510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63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52734"/>
            <a:ext cx="5438775" cy="36766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Spurious tuples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21" y="1565434"/>
            <a:ext cx="5957597" cy="46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9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837" y="2242344"/>
            <a:ext cx="5495925" cy="30289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3128970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AF9443-0964-41C1-B385-03DC54E0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69124"/>
              </p:ext>
            </p:extLst>
          </p:nvPr>
        </p:nvGraphicFramePr>
        <p:xfrm>
          <a:off x="666750" y="1493838"/>
          <a:ext cx="10648950" cy="4890370"/>
        </p:xfrm>
        <a:graphic>
          <a:graphicData uri="http://schemas.openxmlformats.org/drawingml/2006/table">
            <a:tbl>
              <a:tblPr/>
              <a:tblGrid>
                <a:gridCol w="5322105">
                  <a:extLst>
                    <a:ext uri="{9D8B030D-6E8A-4147-A177-3AD203B41FA5}">
                      <a16:colId xmlns:a16="http://schemas.microsoft.com/office/drawing/2014/main" val="3013681899"/>
                    </a:ext>
                  </a:extLst>
                </a:gridCol>
                <a:gridCol w="5326845">
                  <a:extLst>
                    <a:ext uri="{9D8B030D-6E8A-4147-A177-3AD203B41FA5}">
                      <a16:colId xmlns:a16="http://schemas.microsoft.com/office/drawing/2014/main" val="2152200987"/>
                    </a:ext>
                  </a:extLst>
                </a:gridCol>
              </a:tblGrid>
              <a:tr h="247836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 Form</a:t>
                      </a:r>
                    </a:p>
                  </a:txBody>
                  <a:tcPr marL="44256" marR="44256" marT="44256" marB="44256">
                    <a:lnL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44256" marR="44256" marT="44256" marB="44256">
                    <a:lnL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ED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86553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solidFill>
                            <a:srgbClr val="008000"/>
                          </a:solidFill>
                          <a:effectLst/>
                          <a:latin typeface="verdana" panose="020B0604030504040204" pitchFamily="34" charset="0"/>
                          <a:hlinkClick r:id="rId2"/>
                        </a:rPr>
                        <a:t>1NF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 relation is in 1NF if it contains an atomic value.</a:t>
                      </a: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95821"/>
                  </a:ext>
                </a:extLst>
              </a:tr>
              <a:tr h="117427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solidFill>
                            <a:srgbClr val="008000"/>
                          </a:solidFill>
                          <a:effectLst/>
                          <a:latin typeface="verdana" panose="020B0604030504040204" pitchFamily="34" charset="0"/>
                          <a:hlinkClick r:id="rId3"/>
                        </a:rPr>
                        <a:t>2NF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 relation will be in 2NF if it is in 1NF and all non-key attributes are fully functional dependent on the primary key.</a:t>
                      </a: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86992"/>
                  </a:ext>
                </a:extLst>
              </a:tr>
              <a:tr h="69630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solidFill>
                            <a:srgbClr val="008000"/>
                          </a:solidFill>
                          <a:effectLst/>
                          <a:latin typeface="verdana" panose="020B0604030504040204" pitchFamily="34" charset="0"/>
                          <a:hlinkClick r:id="rId4"/>
                        </a:rPr>
                        <a:t>3NF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 relation will be in 3NF if it is in 2NF and no transition dependency exists.</a:t>
                      </a: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70732"/>
                  </a:ext>
                </a:extLst>
              </a:tr>
              <a:tr h="85562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solidFill>
                            <a:srgbClr val="008000"/>
                          </a:solidFill>
                          <a:effectLst/>
                          <a:latin typeface="verdana" panose="020B0604030504040204" pitchFamily="34" charset="0"/>
                          <a:hlinkClick r:id="rId5"/>
                        </a:rPr>
                        <a:t>4NF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 relation will be in 4NF if it is in Boyce Codd normal form and has no multi-valued dependency.</a:t>
                      </a: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33000"/>
                  </a:ext>
                </a:extLst>
              </a:tr>
              <a:tr h="101494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solidFill>
                            <a:srgbClr val="008000"/>
                          </a:solidFill>
                          <a:effectLst/>
                          <a:latin typeface="verdana" panose="020B0604030504040204" pitchFamily="34" charset="0"/>
                          <a:hlinkClick r:id="rId6"/>
                        </a:rPr>
                        <a:t>5NF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 relation is in 5NF if it is in 4NF and not contains any join dependency and joining should be lossless.</a:t>
                      </a:r>
                    </a:p>
                  </a:txBody>
                  <a:tcPr marL="29504" marR="29504" marT="29504" marB="29504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625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CCE1-E106-4442-865C-2C40A72FCD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NORMAL FORMS</a:t>
            </a:r>
          </a:p>
        </p:txBody>
      </p:sp>
    </p:spTree>
    <p:extLst>
      <p:ext uri="{BB962C8B-B14F-4D97-AF65-F5344CB8AC3E}">
        <p14:creationId xmlns:p14="http://schemas.microsoft.com/office/powerpoint/2010/main" val="22213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Phases of Information System Life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6AE8B-F57A-4660-A7B3-90034D00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73824"/>
            <a:ext cx="5231072" cy="3679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27590-1034-400F-8933-57DFCE31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74" y="2189207"/>
            <a:ext cx="5680576" cy="30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8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87608"/>
            <a:ext cx="5514975" cy="3333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1687608"/>
            <a:ext cx="5524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4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51032"/>
            <a:ext cx="5646928" cy="41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66" y="1651032"/>
            <a:ext cx="5524500" cy="37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2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76546"/>
            <a:ext cx="5573776" cy="44219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47109"/>
            <a:ext cx="4514850" cy="30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5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E22BE3-25A5-46C8-B337-743B33AB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6" y="1462113"/>
            <a:ext cx="10659533" cy="1800093"/>
          </a:xfrm>
        </p:spPr>
        <p:txBody>
          <a:bodyPr>
            <a:normAutofit fontScale="55000" lnSpcReduction="20000"/>
          </a:bodyPr>
          <a:lstStyle/>
          <a:p>
            <a:r>
              <a:rPr lang="en-US" sz="3300" b="1" dirty="0">
                <a:solidFill>
                  <a:srgbClr val="0070C0"/>
                </a:solidFill>
              </a:rPr>
              <a:t>A relation will be 1NF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solidFill>
                  <a:srgbClr val="00B050"/>
                </a:solidFill>
              </a:rPr>
              <a:t>If it contains an atomic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solidFill>
                  <a:srgbClr val="00B050"/>
                </a:solidFill>
              </a:rPr>
              <a:t>It states that an attribute of a table cannot hold multiple values.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solidFill>
                  <a:srgbClr val="00B050"/>
                </a:solidFill>
              </a:rPr>
              <a:t>It must hold only single-valued attribute.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solidFill>
                  <a:srgbClr val="00B050"/>
                </a:solidFill>
              </a:rPr>
              <a:t>First normal form disallows the multi-valued attribute, composite attribute, and their combinations.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7AA9-26DA-4592-85B6-B9C4E163AD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1 NF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4D993D-02DD-4FCB-B421-AFAD926A4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714552"/>
              </p:ext>
            </p:extLst>
          </p:nvPr>
        </p:nvGraphicFramePr>
        <p:xfrm>
          <a:off x="206376" y="3381375"/>
          <a:ext cx="5689600" cy="2248373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198853005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99479442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72919989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593231927"/>
                    </a:ext>
                  </a:extLst>
                </a:gridCol>
              </a:tblGrid>
              <a:tr h="42042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EMP_PHONE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EMP_STATE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2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79092"/>
                  </a:ext>
                </a:extLst>
              </a:tr>
              <a:tr h="71899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7272826385,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9064738238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UP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81558"/>
                  </a:ext>
                </a:extLst>
              </a:tr>
              <a:tr h="389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Harry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8574783832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Bihar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83753"/>
                  </a:ext>
                </a:extLst>
              </a:tr>
              <a:tr h="71899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Sam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7390372389,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8589830302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Punjab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5152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313C718-6DE9-4045-96AF-A41A3F353F84}"/>
              </a:ext>
            </a:extLst>
          </p:cNvPr>
          <p:cNvSpPr/>
          <p:nvPr/>
        </p:nvSpPr>
        <p:spPr>
          <a:xfrm>
            <a:off x="314325" y="5868085"/>
            <a:ext cx="5353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Relation EMPLOYEE is not in 1NF because of multi-valued attribute EMP_PHONE.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419ADD-CA0E-47A5-AE32-CE3BA0749FA1}"/>
              </a:ext>
            </a:extLst>
          </p:cNvPr>
          <p:cNvSpPr/>
          <p:nvPr/>
        </p:nvSpPr>
        <p:spPr>
          <a:xfrm>
            <a:off x="6405563" y="2936745"/>
            <a:ext cx="4467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SOLUTION: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decomposition of the EMPLOYEE table into 1NF has been shown below: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EBFA03-DAE5-4134-96BE-505FD12B3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95872"/>
              </p:ext>
            </p:extLst>
          </p:nvPr>
        </p:nvGraphicFramePr>
        <p:xfrm>
          <a:off x="6296026" y="4392531"/>
          <a:ext cx="5037664" cy="1940560"/>
        </p:xfrm>
        <a:graphic>
          <a:graphicData uri="http://schemas.openxmlformats.org/drawingml/2006/table">
            <a:tbl>
              <a:tblPr/>
              <a:tblGrid>
                <a:gridCol w="1259416">
                  <a:extLst>
                    <a:ext uri="{9D8B030D-6E8A-4147-A177-3AD203B41FA5}">
                      <a16:colId xmlns:a16="http://schemas.microsoft.com/office/drawing/2014/main" val="1352371452"/>
                    </a:ext>
                  </a:extLst>
                </a:gridCol>
                <a:gridCol w="1259416">
                  <a:extLst>
                    <a:ext uri="{9D8B030D-6E8A-4147-A177-3AD203B41FA5}">
                      <a16:colId xmlns:a16="http://schemas.microsoft.com/office/drawing/2014/main" val="2289802001"/>
                    </a:ext>
                  </a:extLst>
                </a:gridCol>
                <a:gridCol w="1259416">
                  <a:extLst>
                    <a:ext uri="{9D8B030D-6E8A-4147-A177-3AD203B41FA5}">
                      <a16:colId xmlns:a16="http://schemas.microsoft.com/office/drawing/2014/main" val="2906979562"/>
                    </a:ext>
                  </a:extLst>
                </a:gridCol>
                <a:gridCol w="1259416">
                  <a:extLst>
                    <a:ext uri="{9D8B030D-6E8A-4147-A177-3AD203B41FA5}">
                      <a16:colId xmlns:a16="http://schemas.microsoft.com/office/drawing/2014/main" val="5337638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EMP_PHONE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EMP_STATE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99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7272826385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UP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4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9064738238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UP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3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Harry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8574783832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Bihar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5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Sam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7390372389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Punjab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82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Sam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8589830302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Punjab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9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984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25873"/>
            <a:ext cx="5610352" cy="4929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71" y="1525872"/>
            <a:ext cx="5908014" cy="46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8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22647"/>
            <a:ext cx="5534025" cy="36099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1622647"/>
            <a:ext cx="5457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64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B9403-9A4C-4C7B-A55E-76A0793A4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493839"/>
            <a:ext cx="5689599" cy="1334996"/>
          </a:xfrm>
        </p:spPr>
        <p:txBody>
          <a:bodyPr>
            <a:normAutofit fontScale="70000" lnSpcReduction="20000"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 the 2NF,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50"/>
                </a:solidFill>
              </a:rPr>
              <a:t>Relational must be in 1NF.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B050"/>
                </a:solidFill>
              </a:rPr>
              <a:t>All non-key attributes are fully functional dependent on the primary key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2059DD-2729-4092-B989-83532497D95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47435962"/>
              </p:ext>
            </p:extLst>
          </p:nvPr>
        </p:nvGraphicFramePr>
        <p:xfrm>
          <a:off x="659200" y="4343400"/>
          <a:ext cx="4789101" cy="1866900"/>
        </p:xfrm>
        <a:graphic>
          <a:graphicData uri="http://schemas.openxmlformats.org/drawingml/2006/table">
            <a:tbl>
              <a:tblPr/>
              <a:tblGrid>
                <a:gridCol w="1596367">
                  <a:extLst>
                    <a:ext uri="{9D8B030D-6E8A-4147-A177-3AD203B41FA5}">
                      <a16:colId xmlns:a16="http://schemas.microsoft.com/office/drawing/2014/main" val="4052833145"/>
                    </a:ext>
                  </a:extLst>
                </a:gridCol>
                <a:gridCol w="1596367">
                  <a:extLst>
                    <a:ext uri="{9D8B030D-6E8A-4147-A177-3AD203B41FA5}">
                      <a16:colId xmlns:a16="http://schemas.microsoft.com/office/drawing/2014/main" val="1960456879"/>
                    </a:ext>
                  </a:extLst>
                </a:gridCol>
                <a:gridCol w="1596367">
                  <a:extLst>
                    <a:ext uri="{9D8B030D-6E8A-4147-A177-3AD203B41FA5}">
                      <a16:colId xmlns:a16="http://schemas.microsoft.com/office/drawing/2014/main" val="2012558337"/>
                    </a:ext>
                  </a:extLst>
                </a:gridCol>
              </a:tblGrid>
              <a:tr h="5062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TEACHER_ID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TEACHER_AGE</a:t>
                      </a:r>
                    </a:p>
                  </a:txBody>
                  <a:tcPr marL="33750" marR="33750" marT="33750" marB="33750">
                    <a:lnL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5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349533"/>
                  </a:ext>
                </a:extLst>
              </a:tr>
              <a:tr h="272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760168"/>
                  </a:ext>
                </a:extLst>
              </a:tr>
              <a:tr h="272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Biology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136939"/>
                  </a:ext>
                </a:extLst>
              </a:tr>
              <a:tr h="272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English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35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99237"/>
                  </a:ext>
                </a:extLst>
              </a:tr>
              <a:tr h="272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38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09615"/>
                  </a:ext>
                </a:extLst>
              </a:tr>
              <a:tr h="272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38</a:t>
                      </a:r>
                    </a:p>
                  </a:txBody>
                  <a:tcPr marL="22500" marR="22500" marT="22500" marB="225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7628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1067F3-418C-493F-A58B-59A40CBA5F86}"/>
              </a:ext>
            </a:extLst>
          </p:cNvPr>
          <p:cNvSpPr/>
          <p:nvPr/>
        </p:nvSpPr>
        <p:spPr>
          <a:xfrm>
            <a:off x="406400" y="2828835"/>
            <a:ext cx="5375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Example: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Let's assume, a school can store the data of teachers and the subjects they teach. In a school, a teacher can teach more than one subject.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AEA36-149A-4AF8-845A-F27146BB1CF2}"/>
              </a:ext>
            </a:extLst>
          </p:cNvPr>
          <p:cNvSpPr/>
          <p:nvPr/>
        </p:nvSpPr>
        <p:spPr>
          <a:xfrm>
            <a:off x="561975" y="4029164"/>
            <a:ext cx="3000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TEACHER table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767DE-5C1A-4FED-937D-B15E9256638A}"/>
              </a:ext>
            </a:extLst>
          </p:cNvPr>
          <p:cNvSpPr/>
          <p:nvPr/>
        </p:nvSpPr>
        <p:spPr>
          <a:xfrm>
            <a:off x="6172200" y="149383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Is the Table in 2NF?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the given table, non-prime attribute TEACHER_AGE is dependent on TEACHER_ID which is a proper subset of a candidate key. </a:t>
            </a:r>
          </a:p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That's why it violates the rule for 2NF.</a:t>
            </a:r>
          </a:p>
          <a:p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4B35-7E6B-4A9A-B98B-5B62D5FF85F6}"/>
              </a:ext>
            </a:extLst>
          </p:cNvPr>
          <p:cNvSpPr/>
          <p:nvPr/>
        </p:nvSpPr>
        <p:spPr>
          <a:xfrm>
            <a:off x="5924550" y="41440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To convert the given table into 2NF, we decompose it into two tables: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20A45-8339-4D7A-AF27-DE38E91A636A}"/>
              </a:ext>
            </a:extLst>
          </p:cNvPr>
          <p:cNvSpPr/>
          <p:nvPr/>
        </p:nvSpPr>
        <p:spPr>
          <a:xfrm>
            <a:off x="561975" y="355066"/>
            <a:ext cx="1229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2 NF</a:t>
            </a:r>
          </a:p>
        </p:txBody>
      </p:sp>
    </p:spTree>
    <p:extLst>
      <p:ext uri="{BB962C8B-B14F-4D97-AF65-F5344CB8AC3E}">
        <p14:creationId xmlns:p14="http://schemas.microsoft.com/office/powerpoint/2010/main" val="553605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EAEA39-94B3-4598-985E-0B4477E317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78496015"/>
              </p:ext>
            </p:extLst>
          </p:nvPr>
        </p:nvGraphicFramePr>
        <p:xfrm>
          <a:off x="789516" y="1695450"/>
          <a:ext cx="6611408" cy="1433456"/>
        </p:xfrm>
        <a:graphic>
          <a:graphicData uri="http://schemas.openxmlformats.org/drawingml/2006/table">
            <a:tbl>
              <a:tblPr/>
              <a:tblGrid>
                <a:gridCol w="3305704">
                  <a:extLst>
                    <a:ext uri="{9D8B030D-6E8A-4147-A177-3AD203B41FA5}">
                      <a16:colId xmlns:a16="http://schemas.microsoft.com/office/drawing/2014/main" val="503847832"/>
                    </a:ext>
                  </a:extLst>
                </a:gridCol>
                <a:gridCol w="3305704">
                  <a:extLst>
                    <a:ext uri="{9D8B030D-6E8A-4147-A177-3AD203B41FA5}">
                      <a16:colId xmlns:a16="http://schemas.microsoft.com/office/drawing/2014/main" val="1792479410"/>
                    </a:ext>
                  </a:extLst>
                </a:gridCol>
              </a:tblGrid>
              <a:tr h="35821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TEACHER_ID</a:t>
                      </a:r>
                    </a:p>
                  </a:txBody>
                  <a:tcPr marL="56029" marR="56029" marT="56029" marB="56029">
                    <a:lnL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TEACHER_AGE</a:t>
                      </a:r>
                    </a:p>
                  </a:txBody>
                  <a:tcPr marL="56029" marR="56029" marT="56029" marB="56029">
                    <a:lnL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6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9219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4321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35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565018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38</a:t>
                      </a:r>
                    </a:p>
                  </a:txBody>
                  <a:tcPr marL="37353" marR="37353" marT="37353" marB="37353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3732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EC5292-2A39-486A-A500-574BBDFEF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13146"/>
              </p:ext>
            </p:extLst>
          </p:nvPr>
        </p:nvGraphicFramePr>
        <p:xfrm>
          <a:off x="789516" y="3581401"/>
          <a:ext cx="6611408" cy="2306320"/>
        </p:xfrm>
        <a:graphic>
          <a:graphicData uri="http://schemas.openxmlformats.org/drawingml/2006/table">
            <a:tbl>
              <a:tblPr/>
              <a:tblGrid>
                <a:gridCol w="3305704">
                  <a:extLst>
                    <a:ext uri="{9D8B030D-6E8A-4147-A177-3AD203B41FA5}">
                      <a16:colId xmlns:a16="http://schemas.microsoft.com/office/drawing/2014/main" val="219570176"/>
                    </a:ext>
                  </a:extLst>
                </a:gridCol>
                <a:gridCol w="3305704">
                  <a:extLst>
                    <a:ext uri="{9D8B030D-6E8A-4147-A177-3AD203B41FA5}">
                      <a16:colId xmlns:a16="http://schemas.microsoft.com/office/drawing/2014/main" val="2029041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TEACHER_ID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9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93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Chemistry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41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Biology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5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English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1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6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Computer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7079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900E50B-CF39-44EF-9432-5E61C1C2E6C7}"/>
              </a:ext>
            </a:extLst>
          </p:cNvPr>
          <p:cNvSpPr/>
          <p:nvPr/>
        </p:nvSpPr>
        <p:spPr>
          <a:xfrm>
            <a:off x="659012" y="3199061"/>
            <a:ext cx="3502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TEACHER_SUBJECT table: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E5FC46-E311-43EF-9F8E-87B4309DC44C}"/>
              </a:ext>
            </a:extLst>
          </p:cNvPr>
          <p:cNvSpPr/>
          <p:nvPr/>
        </p:nvSpPr>
        <p:spPr>
          <a:xfrm>
            <a:off x="659012" y="1332159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TEACHER_DETAIL table: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9C22D7-3A9F-4B13-973B-2C9FBD2597B3}"/>
              </a:ext>
            </a:extLst>
          </p:cNvPr>
          <p:cNvSpPr/>
          <p:nvPr/>
        </p:nvSpPr>
        <p:spPr>
          <a:xfrm>
            <a:off x="659012" y="315041"/>
            <a:ext cx="1229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b="1" dirty="0">
                <a:solidFill>
                  <a:srgbClr val="00B050"/>
                </a:solidFill>
              </a:rPr>
              <a:t>2 NF</a:t>
            </a:r>
          </a:p>
        </p:txBody>
      </p:sp>
    </p:spTree>
    <p:extLst>
      <p:ext uri="{BB962C8B-B14F-4D97-AF65-F5344CB8AC3E}">
        <p14:creationId xmlns:p14="http://schemas.microsoft.com/office/powerpoint/2010/main" val="2393703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68" y="1602264"/>
            <a:ext cx="6287008" cy="46156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6" y="1602264"/>
            <a:ext cx="56483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857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47984"/>
            <a:ext cx="5514975" cy="34861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647984"/>
            <a:ext cx="49720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Database System Life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C4A4F-D771-43B0-8471-5DF9593B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02683"/>
            <a:ext cx="4927801" cy="2656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FD7A1-0D7A-418E-98A1-C6EE6C9F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059650"/>
            <a:ext cx="3999000" cy="2361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3BD60-D1E8-4013-977B-3BD5E0E84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55" y="1356567"/>
            <a:ext cx="5816340" cy="2883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43CEB-73E3-4EB4-8129-A55E3646E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155" y="4059650"/>
            <a:ext cx="4779529" cy="24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7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8344F-0789-4F5C-A347-3DA3A2F4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814050" cy="169505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 relation will be in 3NF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If it is in 2NF and not contain any transitive partial dependency.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3NF is used to reduce the data duplication. It is also used to achieve the data integrity.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If there is no transitive dependency for non-prime attributes, then the relation must be in third normal form.</a:t>
            </a:r>
          </a:p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1B9A955-8E83-408F-9D23-2C3A0D78F1B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171045"/>
              </p:ext>
            </p:extLst>
          </p:nvPr>
        </p:nvGraphicFramePr>
        <p:xfrm>
          <a:off x="5734050" y="3533636"/>
          <a:ext cx="5362580" cy="1829662"/>
        </p:xfrm>
        <a:graphic>
          <a:graphicData uri="http://schemas.openxmlformats.org/drawingml/2006/table">
            <a:tbl>
              <a:tblPr/>
              <a:tblGrid>
                <a:gridCol w="1072516">
                  <a:extLst>
                    <a:ext uri="{9D8B030D-6E8A-4147-A177-3AD203B41FA5}">
                      <a16:colId xmlns:a16="http://schemas.microsoft.com/office/drawing/2014/main" val="1045016210"/>
                    </a:ext>
                  </a:extLst>
                </a:gridCol>
                <a:gridCol w="1072516">
                  <a:extLst>
                    <a:ext uri="{9D8B030D-6E8A-4147-A177-3AD203B41FA5}">
                      <a16:colId xmlns:a16="http://schemas.microsoft.com/office/drawing/2014/main" val="3406179573"/>
                    </a:ext>
                  </a:extLst>
                </a:gridCol>
                <a:gridCol w="1072516">
                  <a:extLst>
                    <a:ext uri="{9D8B030D-6E8A-4147-A177-3AD203B41FA5}">
                      <a16:colId xmlns:a16="http://schemas.microsoft.com/office/drawing/2014/main" val="2198733359"/>
                    </a:ext>
                  </a:extLst>
                </a:gridCol>
                <a:gridCol w="1072516">
                  <a:extLst>
                    <a:ext uri="{9D8B030D-6E8A-4147-A177-3AD203B41FA5}">
                      <a16:colId xmlns:a16="http://schemas.microsoft.com/office/drawing/2014/main" val="2444634120"/>
                    </a:ext>
                  </a:extLst>
                </a:gridCol>
                <a:gridCol w="1072516">
                  <a:extLst>
                    <a:ext uri="{9D8B030D-6E8A-4147-A177-3AD203B41FA5}">
                      <a16:colId xmlns:a16="http://schemas.microsoft.com/office/drawing/2014/main" val="2765589742"/>
                    </a:ext>
                  </a:extLst>
                </a:gridCol>
              </a:tblGrid>
              <a:tr h="3245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22037" marR="22037" marT="22037" marB="22037">
                    <a:lnL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22037" marR="22037" marT="22037" marB="22037">
                    <a:lnL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EMP_ZIP</a:t>
                      </a:r>
                    </a:p>
                  </a:txBody>
                  <a:tcPr marL="22037" marR="22037" marT="22037" marB="22037">
                    <a:lnL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EMP_STATE</a:t>
                      </a:r>
                    </a:p>
                  </a:txBody>
                  <a:tcPr marL="22037" marR="22037" marT="22037" marB="22037">
                    <a:lnL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EMP_CITY</a:t>
                      </a:r>
                    </a:p>
                  </a:txBody>
                  <a:tcPr marL="22037" marR="22037" marT="22037" marB="22037">
                    <a:lnL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57213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222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Harry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201010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UP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Noida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89541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333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Stephan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02228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US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Boston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928515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444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Lan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60007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US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Chicago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631501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555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Katharine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06389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UK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Norwich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568143"/>
                  </a:ext>
                </a:extLst>
              </a:tr>
              <a:tr h="301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666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462007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MP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Bhopal</a:t>
                      </a:r>
                    </a:p>
                  </a:txBody>
                  <a:tcPr marL="14692" marR="14692" marT="14692" marB="14692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25214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E6ADFA-C7C5-453A-AC36-EA273ABEC347}"/>
              </a:ext>
            </a:extLst>
          </p:cNvPr>
          <p:cNvSpPr/>
          <p:nvPr/>
        </p:nvSpPr>
        <p:spPr>
          <a:xfrm>
            <a:off x="372585" y="3177392"/>
            <a:ext cx="46958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relation is in third normal form if it holds at-least one of the following conditions for every non-trivial function dependency X → Y.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X is a super key.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Y is a prime attribute, i.e., each element of Y is part of some candidate key.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E147EE-000C-41DD-9F8E-FAAC74BFE2FF}"/>
              </a:ext>
            </a:extLst>
          </p:cNvPr>
          <p:cNvSpPr/>
          <p:nvPr/>
        </p:nvSpPr>
        <p:spPr>
          <a:xfrm>
            <a:off x="5610230" y="3188896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EMPLOYEE_DETAIL table: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FE7C5B-B130-498C-9FD1-1FC8683615C8}"/>
              </a:ext>
            </a:extLst>
          </p:cNvPr>
          <p:cNvSpPr/>
          <p:nvPr/>
        </p:nvSpPr>
        <p:spPr>
          <a:xfrm>
            <a:off x="406399" y="5841960"/>
            <a:ext cx="9509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{EMP_ID}, {EMP_ID, EMP_NAME}, {EMP_ID, EMP_NAME, EMP_ZIP}....so on 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D4F30-6880-4604-8788-046738A18588}"/>
              </a:ext>
            </a:extLst>
          </p:cNvPr>
          <p:cNvSpPr/>
          <p:nvPr/>
        </p:nvSpPr>
        <p:spPr>
          <a:xfrm>
            <a:off x="406399" y="5527293"/>
            <a:ext cx="399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Super key in the table above: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C60C-3514-40A9-BD1A-B8E4C40F5E58}"/>
              </a:ext>
            </a:extLst>
          </p:cNvPr>
          <p:cNvSpPr/>
          <p:nvPr/>
        </p:nvSpPr>
        <p:spPr>
          <a:xfrm>
            <a:off x="372585" y="6135956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Candidate key: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{EMP_ID}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AE3284-261E-4342-BECE-45C5E5F8F92D}"/>
              </a:ext>
            </a:extLst>
          </p:cNvPr>
          <p:cNvSpPr/>
          <p:nvPr/>
        </p:nvSpPr>
        <p:spPr>
          <a:xfrm>
            <a:off x="569966" y="318889"/>
            <a:ext cx="1229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3 NF</a:t>
            </a:r>
          </a:p>
        </p:txBody>
      </p:sp>
    </p:spTree>
    <p:extLst>
      <p:ext uri="{BB962C8B-B14F-4D97-AF65-F5344CB8AC3E}">
        <p14:creationId xmlns:p14="http://schemas.microsoft.com/office/powerpoint/2010/main" val="27884174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11C7F6-047A-4D89-A8EC-3AC5631F9C7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7063339"/>
              </p:ext>
            </p:extLst>
          </p:nvPr>
        </p:nvGraphicFramePr>
        <p:xfrm>
          <a:off x="704962" y="4168325"/>
          <a:ext cx="4124214" cy="1973208"/>
        </p:xfrm>
        <a:graphic>
          <a:graphicData uri="http://schemas.openxmlformats.org/drawingml/2006/table">
            <a:tbl>
              <a:tblPr/>
              <a:tblGrid>
                <a:gridCol w="1374738">
                  <a:extLst>
                    <a:ext uri="{9D8B030D-6E8A-4147-A177-3AD203B41FA5}">
                      <a16:colId xmlns:a16="http://schemas.microsoft.com/office/drawing/2014/main" val="1967526064"/>
                    </a:ext>
                  </a:extLst>
                </a:gridCol>
                <a:gridCol w="1374738">
                  <a:extLst>
                    <a:ext uri="{9D8B030D-6E8A-4147-A177-3AD203B41FA5}">
                      <a16:colId xmlns:a16="http://schemas.microsoft.com/office/drawing/2014/main" val="4013075232"/>
                    </a:ext>
                  </a:extLst>
                </a:gridCol>
                <a:gridCol w="1374738">
                  <a:extLst>
                    <a:ext uri="{9D8B030D-6E8A-4147-A177-3AD203B41FA5}">
                      <a16:colId xmlns:a16="http://schemas.microsoft.com/office/drawing/2014/main" val="4285031420"/>
                    </a:ext>
                  </a:extLst>
                </a:gridCol>
              </a:tblGrid>
              <a:tr h="31593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37764" marR="37764" marT="37764" marB="37764">
                    <a:lnL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EMP_NAME</a:t>
                      </a:r>
                    </a:p>
                  </a:txBody>
                  <a:tcPr marL="37764" marR="37764" marT="37764" marB="37764">
                    <a:lnL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EMP_ZIP</a:t>
                      </a:r>
                    </a:p>
                  </a:txBody>
                  <a:tcPr marL="37764" marR="37764" marT="37764" marB="37764">
                    <a:lnL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13190"/>
                  </a:ext>
                </a:extLst>
              </a:tr>
              <a:tr h="278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222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Harry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201010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556870"/>
                  </a:ext>
                </a:extLst>
              </a:tr>
              <a:tr h="278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333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Stephan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02228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490"/>
                  </a:ext>
                </a:extLst>
              </a:tr>
              <a:tr h="278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444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Lan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60007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69888"/>
                  </a:ext>
                </a:extLst>
              </a:tr>
              <a:tr h="278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555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Katharine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06389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09422"/>
                  </a:ext>
                </a:extLst>
              </a:tr>
              <a:tr h="278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666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John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462007</a:t>
                      </a:r>
                    </a:p>
                  </a:txBody>
                  <a:tcPr marL="25176" marR="25176" marT="25176" marB="251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141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E1EF13-E193-4192-9DB5-0D1DC630CDE9}"/>
              </a:ext>
            </a:extLst>
          </p:cNvPr>
          <p:cNvSpPr/>
          <p:nvPr/>
        </p:nvSpPr>
        <p:spPr>
          <a:xfrm>
            <a:off x="406399" y="1464439"/>
            <a:ext cx="109569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Non-prime attributes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: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 In the given table, all attributes except EMP_ID are non-prime.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Here, EMP_STATE &amp; EMP_CITY dependent on EMP_ZIP and EMP_ZIP dependent on EMP_ID. </a:t>
            </a:r>
          </a:p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Is table in 3NF?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non-prime attributes (EMP_STATE, EMP_CITY) transitively dependent on super key(EMP_ID).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</a:rPr>
              <a:t>It violates the rule of third normal form.</a:t>
            </a:r>
          </a:p>
          <a:p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</a:rPr>
              <a:t>SOLUTION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That's why we need to move the EMP_CITY and EMP_STATE to the new &lt;EMPLOYEE_ZIP&gt; table, with EMP_ZIP as a Primary key.</a:t>
            </a:r>
            <a:endParaRPr lang="en-US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2DCDFC-4C8E-4C03-8EC3-03887528A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55787"/>
              </p:ext>
            </p:extLst>
          </p:nvPr>
        </p:nvGraphicFramePr>
        <p:xfrm>
          <a:off x="6229350" y="4097179"/>
          <a:ext cx="4799541" cy="2306320"/>
        </p:xfrm>
        <a:graphic>
          <a:graphicData uri="http://schemas.openxmlformats.org/drawingml/2006/table">
            <a:tbl>
              <a:tblPr/>
              <a:tblGrid>
                <a:gridCol w="1599847">
                  <a:extLst>
                    <a:ext uri="{9D8B030D-6E8A-4147-A177-3AD203B41FA5}">
                      <a16:colId xmlns:a16="http://schemas.microsoft.com/office/drawing/2014/main" val="3624493560"/>
                    </a:ext>
                  </a:extLst>
                </a:gridCol>
                <a:gridCol w="1599847">
                  <a:extLst>
                    <a:ext uri="{9D8B030D-6E8A-4147-A177-3AD203B41FA5}">
                      <a16:colId xmlns:a16="http://schemas.microsoft.com/office/drawing/2014/main" val="1359774974"/>
                    </a:ext>
                  </a:extLst>
                </a:gridCol>
                <a:gridCol w="1599847">
                  <a:extLst>
                    <a:ext uri="{9D8B030D-6E8A-4147-A177-3AD203B41FA5}">
                      <a16:colId xmlns:a16="http://schemas.microsoft.com/office/drawing/2014/main" val="1059190354"/>
                    </a:ext>
                  </a:extLst>
                </a:gridCol>
              </a:tblGrid>
              <a:tr h="3650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EMP_ZIP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EMP_STATE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EMP_CITY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61314"/>
                  </a:ext>
                </a:extLst>
              </a:tr>
              <a:tr h="32162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201010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UP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Noida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65395"/>
                  </a:ext>
                </a:extLst>
              </a:tr>
              <a:tr h="32162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02228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Boston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57851"/>
                  </a:ext>
                </a:extLst>
              </a:tr>
              <a:tr h="32162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60007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Chicago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955379"/>
                  </a:ext>
                </a:extLst>
              </a:tr>
              <a:tr h="321624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06389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UK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Norwich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001629"/>
                  </a:ext>
                </a:extLst>
              </a:tr>
              <a:tr h="321624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462007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MP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Bhopal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2843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6EADA4A-2038-444F-A756-B3006D2DAF00}"/>
              </a:ext>
            </a:extLst>
          </p:cNvPr>
          <p:cNvSpPr/>
          <p:nvPr/>
        </p:nvSpPr>
        <p:spPr>
          <a:xfrm>
            <a:off x="609600" y="3811726"/>
            <a:ext cx="1812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EMPLOYEE table:</a:t>
            </a:r>
            <a:endParaRPr lang="en-US"/>
          </a:p>
          <a:p>
            <a:br>
              <a:rPr lang="en-US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3813-503D-4D5E-A080-A0361693B006}"/>
              </a:ext>
            </a:extLst>
          </p:cNvPr>
          <p:cNvSpPr/>
          <p:nvPr/>
        </p:nvSpPr>
        <p:spPr>
          <a:xfrm>
            <a:off x="6096000" y="3627060"/>
            <a:ext cx="300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EMPLOYEE_ZIP table: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551C3E-6876-44E1-B7CA-4BEC385E0B1F}"/>
              </a:ext>
            </a:extLst>
          </p:cNvPr>
          <p:cNvSpPr/>
          <p:nvPr/>
        </p:nvSpPr>
        <p:spPr>
          <a:xfrm>
            <a:off x="569966" y="337939"/>
            <a:ext cx="1229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3 NF</a:t>
            </a:r>
          </a:p>
        </p:txBody>
      </p:sp>
    </p:spTree>
    <p:extLst>
      <p:ext uri="{BB962C8B-B14F-4D97-AF65-F5344CB8AC3E}">
        <p14:creationId xmlns:p14="http://schemas.microsoft.com/office/powerpoint/2010/main" val="1414029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544" y="1426464"/>
            <a:ext cx="7589519" cy="51206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63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424" y="1266565"/>
            <a:ext cx="7022592" cy="52622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125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2813844"/>
            <a:ext cx="7916862" cy="2913856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Examples</a:t>
            </a: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96900" y="15929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Assume a video library maintains a database of movies rented out. Without any normalization all information is stored in one table as shown below. </a:t>
            </a:r>
          </a:p>
          <a:p>
            <a:r>
              <a:rPr lang="en-IN" dirty="0"/>
              <a:t>UNF :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501" y="5873234"/>
            <a:ext cx="7378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Here you see </a:t>
            </a:r>
            <a:r>
              <a:rPr lang="en-IN" b="1" dirty="0"/>
              <a:t>Movies  Rented column has multiple values</a:t>
            </a:r>
            <a:r>
              <a:rPr lang="en-IN" dirty="0"/>
              <a:t> and so is </a:t>
            </a:r>
            <a:r>
              <a:rPr lang="en-IN" b="1" dirty="0"/>
              <a:t>category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8243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493839"/>
            <a:ext cx="10172700" cy="1808161"/>
          </a:xfrm>
        </p:spPr>
        <p:txBody>
          <a:bodyPr/>
          <a:lstStyle/>
          <a:p>
            <a:r>
              <a:rPr lang="en-IN" b="1" dirty="0"/>
              <a:t>1NF (First Normal Form) Rules</a:t>
            </a:r>
          </a:p>
          <a:p>
            <a:r>
              <a:rPr lang="en-IN" dirty="0"/>
              <a:t>Each table cell should contain single value.</a:t>
            </a:r>
          </a:p>
          <a:p>
            <a:r>
              <a:rPr lang="en-IN" dirty="0"/>
              <a:t>Each record needs to be unique.</a:t>
            </a:r>
          </a:p>
          <a:p>
            <a:r>
              <a:rPr lang="en-IN" dirty="0"/>
              <a:t>The above table in 1NF-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1NF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3302000"/>
            <a:ext cx="8509000" cy="26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796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493839"/>
            <a:ext cx="5689600" cy="1465262"/>
          </a:xfrm>
        </p:spPr>
        <p:txBody>
          <a:bodyPr/>
          <a:lstStyle/>
          <a:p>
            <a:r>
              <a:rPr lang="en-IN" b="1" dirty="0"/>
              <a:t>2NF (Second Normal Form) Rules </a:t>
            </a:r>
          </a:p>
          <a:p>
            <a:r>
              <a:rPr lang="en-IN" dirty="0"/>
              <a:t>Rule 1- Be in 1NF</a:t>
            </a:r>
          </a:p>
          <a:p>
            <a:r>
              <a:rPr lang="en-IN" dirty="0"/>
              <a:t>Rule 2- Single Column Primary Key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2NF</a:t>
            </a:r>
          </a:p>
        </p:txBody>
      </p:sp>
      <p:pic>
        <p:nvPicPr>
          <p:cNvPr id="2051" name="Picture 3" descr="http://cdn.guru99.com/images/Tab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402013"/>
            <a:ext cx="6338887" cy="14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.guru99.com/images/Tabl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3076577"/>
            <a:ext cx="4762500" cy="181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39800" y="5189835"/>
            <a:ext cx="993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new column called </a:t>
            </a:r>
            <a:r>
              <a:rPr lang="en-IN" dirty="0" err="1"/>
              <a:t>Membership_id</a:t>
            </a:r>
            <a:r>
              <a:rPr lang="en-IN" dirty="0"/>
              <a:t> which is the primary key for table 1. Records can be uniquely identified in Table 1 using membership id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8" name="HTMLCheckbox1" r:id="rId2" imgW="209520" imgH="266760"/>
        </mc:Choice>
        <mc:Fallback>
          <p:control name="HTMLCheckbox1" r:id="rId2" imgW="209520" imgH="266760">
            <p:pic>
              <p:nvPicPr>
                <p:cNvPr id="4" name="HTML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-2565400" y="292099"/>
                  <a:ext cx="1528740" cy="573489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29" name="HTMLCheckbox2" r:id="rId3" imgW="209520" imgH="266760"/>
        </mc:Choice>
        <mc:Fallback>
          <p:control name="HTMLCheckbox2" r:id="rId3" imgW="209520" imgH="266760">
            <p:pic>
              <p:nvPicPr>
                <p:cNvPr id="5" name="HTMLCheck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857499" y="-1090611"/>
                  <a:ext cx="1863587" cy="495842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60431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" y="1493839"/>
            <a:ext cx="6959600" cy="1452562"/>
          </a:xfrm>
        </p:spPr>
        <p:txBody>
          <a:bodyPr/>
          <a:lstStyle/>
          <a:p>
            <a:r>
              <a:rPr lang="en-IN" b="1" dirty="0"/>
              <a:t>3NF (</a:t>
            </a:r>
            <a:r>
              <a:rPr lang="en-IN" b="1" dirty="0" err="1"/>
              <a:t>ThirdNormal</a:t>
            </a:r>
            <a:r>
              <a:rPr lang="en-IN" b="1" dirty="0"/>
              <a:t> Form) Rules</a:t>
            </a:r>
          </a:p>
          <a:p>
            <a:r>
              <a:rPr lang="en-IN" dirty="0"/>
              <a:t>Rule 1- Be in 2NF</a:t>
            </a:r>
          </a:p>
          <a:p>
            <a:r>
              <a:rPr lang="en-IN" dirty="0"/>
              <a:t>Rule 2- Has no transitive functional dependencies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3NF</a:t>
            </a:r>
          </a:p>
        </p:txBody>
      </p:sp>
      <p:pic>
        <p:nvPicPr>
          <p:cNvPr id="3101" name="Picture 29" descr="http://cdn.guru99.com/images/2NFTabl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144840"/>
            <a:ext cx="5629275" cy="149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cdn.guru99.com/images/Tabl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3076577"/>
            <a:ext cx="4762500" cy="181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http://cdn.guru99.com/images/2NFTabl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42" y="4889500"/>
            <a:ext cx="3854904" cy="128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2052" name="HTMLCheckbox1" r:id="rId2" imgW="209520" imgH="266760"/>
        </mc:Choice>
        <mc:Fallback>
          <p:control name="HTMLCheckbox1" r:id="rId2" imgW="209520" imgH="266760">
            <p:pic>
              <p:nvPicPr>
                <p:cNvPr id="10" name="HTML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-2874963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3" name="HTMLCheckbox2" r:id="rId3" imgW="209520" imgH="266760"/>
        </mc:Choice>
        <mc:Fallback>
          <p:control name="HTMLCheckbox2" r:id="rId3" imgW="209520" imgH="266760">
            <p:pic>
              <p:nvPicPr>
                <p:cNvPr id="11" name="HTMLCheck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-2568659" y="2163962"/>
                  <a:ext cx="1574430" cy="419581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36412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7127"/>
            <a:ext cx="10584873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786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1" y="1717965"/>
            <a:ext cx="7967662" cy="2834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Exercise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346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3BC6-17D7-4116-813C-6AD5CEBF6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Database Design and Implementation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7C80A-3114-4050-9FB5-868C94A8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6" y="1762125"/>
            <a:ext cx="6058886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4B259-7CC0-4C57-9ACA-61F228D9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99" y="2016600"/>
            <a:ext cx="5407126" cy="28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716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3NF ex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519" y="1490179"/>
            <a:ext cx="3255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Consider the following example: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9" y="2054290"/>
            <a:ext cx="4507771" cy="27229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5462" y="16748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In the table able, [Book ID] determines [Genre ID], and [Genre ID] determines [Genre Type]. Therefore, </a:t>
            </a:r>
            <a:r>
              <a:rPr lang="en-IN" dirty="0">
                <a:highlight>
                  <a:srgbClr val="FFFF00"/>
                </a:highlight>
              </a:rPr>
              <a:t>[Book ID] determines [Genre Type] via [Genre ID] and we have transitive functional dependency</a:t>
            </a:r>
            <a:r>
              <a:rPr lang="en-IN" dirty="0"/>
              <a:t>, and this structure does not satisfy third normal form. </a:t>
            </a:r>
          </a:p>
          <a:p>
            <a:r>
              <a:rPr lang="en-IN" dirty="0"/>
              <a:t>To bring this table to third normal form, we split the table into two as follows: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4" y="3915938"/>
            <a:ext cx="6830007" cy="26358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87041"/>
            <a:ext cx="48954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By transitive functional dependency, we mean we have the following relationships in the table: </a:t>
            </a:r>
            <a:r>
              <a:rPr lang="en-IN" b="1" dirty="0">
                <a:highlight>
                  <a:srgbClr val="FFFF00"/>
                </a:highlight>
              </a:rPr>
              <a:t>A is functionally dependent on B, and B is functionally dependent on C.</a:t>
            </a:r>
            <a:r>
              <a:rPr lang="en-IN" dirty="0"/>
              <a:t> In this case, </a:t>
            </a:r>
            <a:r>
              <a:rPr lang="en-IN" dirty="0">
                <a:highlight>
                  <a:srgbClr val="FFFF00"/>
                </a:highlight>
              </a:rPr>
              <a:t>C is transitively dependent on A via B. </a:t>
            </a:r>
          </a:p>
        </p:txBody>
      </p:sp>
    </p:spTree>
    <p:extLst>
      <p:ext uri="{BB962C8B-B14F-4D97-AF65-F5344CB8AC3E}">
        <p14:creationId xmlns:p14="http://schemas.microsoft.com/office/powerpoint/2010/main" val="1864432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839246"/>
            <a:ext cx="5267325" cy="30670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Normalization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90" y="1839246"/>
            <a:ext cx="55530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5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562" y="1783048"/>
            <a:ext cx="6830646" cy="42154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BCNF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29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456" y="1436719"/>
            <a:ext cx="8236776" cy="5026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BCNF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268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29" y="1562068"/>
            <a:ext cx="6652404" cy="41620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BCNF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327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175" y="2018506"/>
            <a:ext cx="5429250" cy="34766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BCNF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083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312" y="2023269"/>
            <a:ext cx="5514975" cy="34671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BCNF</a:t>
            </a:r>
          </a:p>
        </p:txBody>
      </p:sp>
    </p:spTree>
    <p:extLst>
      <p:ext uri="{BB962C8B-B14F-4D97-AF65-F5344CB8AC3E}">
        <p14:creationId xmlns:p14="http://schemas.microsoft.com/office/powerpoint/2010/main" val="282644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CBEDB6-F1D3-4860-84F1-5223CE99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366375" cy="17065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BCNF is the advance version of 3NF</a:t>
            </a:r>
            <a:r>
              <a:rPr lang="en-US" dirty="0"/>
              <a:t>. </a:t>
            </a:r>
            <a:r>
              <a:rPr lang="en-US" dirty="0">
                <a:solidFill>
                  <a:srgbClr val="00B050"/>
                </a:solidFill>
              </a:rPr>
              <a:t>It is stricter than 3NF.</a:t>
            </a:r>
          </a:p>
          <a:p>
            <a:r>
              <a:rPr lang="en-US" dirty="0">
                <a:solidFill>
                  <a:srgbClr val="00B050"/>
                </a:solidFill>
              </a:rPr>
              <a:t>A table is in BCNF if every functional dependency X → Y, X is the super key of the table.</a:t>
            </a:r>
          </a:p>
          <a:p>
            <a:r>
              <a:rPr lang="en-US" dirty="0">
                <a:solidFill>
                  <a:srgbClr val="00B050"/>
                </a:solidFill>
              </a:rPr>
              <a:t>For BCNF, the table should be in 3NF, and for every FD, LHS is super key.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Example:</a:t>
            </a:r>
            <a:r>
              <a:rPr lang="en-US" dirty="0"/>
              <a:t> Let's assume there is a company where employees work in more than one department.</a:t>
            </a:r>
          </a:p>
          <a:p>
            <a:r>
              <a:rPr lang="en-US" b="1" dirty="0"/>
              <a:t>EMPLOYEE table: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288-98C3-49EA-BBDE-A367B46A46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BCNF ( BOYCE CODD NF)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76487-E5F7-457E-970A-C5C934768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65726"/>
              </p:ext>
            </p:extLst>
          </p:nvPr>
        </p:nvGraphicFramePr>
        <p:xfrm>
          <a:off x="476251" y="3048000"/>
          <a:ext cx="7210425" cy="2204720"/>
        </p:xfrm>
        <a:graphic>
          <a:graphicData uri="http://schemas.openxmlformats.org/drawingml/2006/table">
            <a:tbl>
              <a:tblPr/>
              <a:tblGrid>
                <a:gridCol w="1442085">
                  <a:extLst>
                    <a:ext uri="{9D8B030D-6E8A-4147-A177-3AD203B41FA5}">
                      <a16:colId xmlns:a16="http://schemas.microsoft.com/office/drawing/2014/main" val="1377723504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491161265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643565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641965343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41023791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EMP_COUNTRY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EMP_DEPT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DEPT_TYPE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EMP_DEPT_NO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46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India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Designing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865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India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5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UK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Stores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232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769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UK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Developing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549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692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89AD0D-92F4-48F9-AEDF-670699FAEF97}"/>
              </a:ext>
            </a:extLst>
          </p:cNvPr>
          <p:cNvSpPr/>
          <p:nvPr/>
        </p:nvSpPr>
        <p:spPr>
          <a:xfrm>
            <a:off x="476251" y="5364161"/>
            <a:ext cx="888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In the above table Functional dependencies are as follows: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BF817-DD1B-4EBE-98A5-07AE1BC7BC08}"/>
              </a:ext>
            </a:extLst>
          </p:cNvPr>
          <p:cNvSpPr/>
          <p:nvPr/>
        </p:nvSpPr>
        <p:spPr>
          <a:xfrm>
            <a:off x="552450" y="57877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EMP_ID  →  EMP_COUNTRY 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EMP_DEPT  →   {DEPT_TYPE, EMP_DEPT_NO} 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B56F56-65A5-4904-84B0-CEC9984AB934}"/>
              </a:ext>
            </a:extLst>
          </p:cNvPr>
          <p:cNvSpPr/>
          <p:nvPr/>
        </p:nvSpPr>
        <p:spPr>
          <a:xfrm>
            <a:off x="8328027" y="3135994"/>
            <a:ext cx="2980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Candidate key: </a:t>
            </a:r>
          </a:p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{EMP-ID, EMP-DEPT}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365A41-641C-41A0-BDAE-087F60D99BDD}"/>
              </a:ext>
            </a:extLst>
          </p:cNvPr>
          <p:cNvSpPr/>
          <p:nvPr/>
        </p:nvSpPr>
        <p:spPr>
          <a:xfrm>
            <a:off x="8260330" y="4250077"/>
            <a:ext cx="3522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Is the table in BCNF?</a:t>
            </a:r>
          </a:p>
          <a:p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</a:rPr>
              <a:t>The table is not in BCNF because neither EMP_DEPT nor EMP_ID alone are keys.</a:t>
            </a:r>
          </a:p>
        </p:txBody>
      </p:sp>
    </p:spTree>
    <p:extLst>
      <p:ext uri="{BB962C8B-B14F-4D97-AF65-F5344CB8AC3E}">
        <p14:creationId xmlns:p14="http://schemas.microsoft.com/office/powerpoint/2010/main" val="2914205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D550-B3E5-428C-BCD9-DF584704F4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BCNF ( BOYCE CODD NF)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AF8FD-52F3-4257-944D-4D9B3421FB23}"/>
              </a:ext>
            </a:extLst>
          </p:cNvPr>
          <p:cNvSpPr/>
          <p:nvPr/>
        </p:nvSpPr>
        <p:spPr>
          <a:xfrm>
            <a:off x="406400" y="1353076"/>
            <a:ext cx="11020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</a:rPr>
              <a:t>To convert the given table into BCNF, we decompose it into three tables:</a:t>
            </a:r>
            <a:endParaRPr lang="en-US" b="1" i="0" dirty="0">
              <a:solidFill>
                <a:srgbClr val="7030A0"/>
              </a:solidFill>
              <a:effectLst/>
              <a:latin typeface="verdan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78561-969C-4DB9-BDAB-AE16F4BC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60988"/>
              </p:ext>
            </p:extLst>
          </p:nvPr>
        </p:nvGraphicFramePr>
        <p:xfrm>
          <a:off x="516896" y="2070238"/>
          <a:ext cx="5037664" cy="1178560"/>
        </p:xfrm>
        <a:graphic>
          <a:graphicData uri="http://schemas.openxmlformats.org/drawingml/2006/table">
            <a:tbl>
              <a:tblPr/>
              <a:tblGrid>
                <a:gridCol w="2518832">
                  <a:extLst>
                    <a:ext uri="{9D8B030D-6E8A-4147-A177-3AD203B41FA5}">
                      <a16:colId xmlns:a16="http://schemas.microsoft.com/office/drawing/2014/main" val="3134952705"/>
                    </a:ext>
                  </a:extLst>
                </a:gridCol>
                <a:gridCol w="2518832">
                  <a:extLst>
                    <a:ext uri="{9D8B030D-6E8A-4147-A177-3AD203B41FA5}">
                      <a16:colId xmlns:a16="http://schemas.microsoft.com/office/drawing/2014/main" val="2427117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EMP_COUNTRY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464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India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86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264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India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189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B0FA4B-A4AD-4B48-945C-06616C7CD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45071"/>
              </p:ext>
            </p:extLst>
          </p:nvPr>
        </p:nvGraphicFramePr>
        <p:xfrm>
          <a:off x="495432" y="3719578"/>
          <a:ext cx="5928783" cy="1930400"/>
        </p:xfrm>
        <a:graphic>
          <a:graphicData uri="http://schemas.openxmlformats.org/drawingml/2006/table">
            <a:tbl>
              <a:tblPr/>
              <a:tblGrid>
                <a:gridCol w="1976261">
                  <a:extLst>
                    <a:ext uri="{9D8B030D-6E8A-4147-A177-3AD203B41FA5}">
                      <a16:colId xmlns:a16="http://schemas.microsoft.com/office/drawing/2014/main" val="2325977870"/>
                    </a:ext>
                  </a:extLst>
                </a:gridCol>
                <a:gridCol w="1976261">
                  <a:extLst>
                    <a:ext uri="{9D8B030D-6E8A-4147-A177-3AD203B41FA5}">
                      <a16:colId xmlns:a16="http://schemas.microsoft.com/office/drawing/2014/main" val="4070620433"/>
                    </a:ext>
                  </a:extLst>
                </a:gridCol>
                <a:gridCol w="1976261">
                  <a:extLst>
                    <a:ext uri="{9D8B030D-6E8A-4147-A177-3AD203B41FA5}">
                      <a16:colId xmlns:a16="http://schemas.microsoft.com/office/drawing/2014/main" val="1277171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EMP_DEPT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DEPT_TYPE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EMP_DEPT_NO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1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57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Designing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87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00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Stores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232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0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Developing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549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611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574A43-41B6-41E8-A63E-0BC11B9E3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81693"/>
              </p:ext>
            </p:extLst>
          </p:nvPr>
        </p:nvGraphicFramePr>
        <p:xfrm>
          <a:off x="6534711" y="2877677"/>
          <a:ext cx="5037664" cy="1930400"/>
        </p:xfrm>
        <a:graphic>
          <a:graphicData uri="http://schemas.openxmlformats.org/drawingml/2006/table">
            <a:tbl>
              <a:tblPr/>
              <a:tblGrid>
                <a:gridCol w="2518832">
                  <a:extLst>
                    <a:ext uri="{9D8B030D-6E8A-4147-A177-3AD203B41FA5}">
                      <a16:colId xmlns:a16="http://schemas.microsoft.com/office/drawing/2014/main" val="202703477"/>
                    </a:ext>
                  </a:extLst>
                </a:gridCol>
                <a:gridCol w="2518832">
                  <a:extLst>
                    <a:ext uri="{9D8B030D-6E8A-4147-A177-3AD203B41FA5}">
                      <a16:colId xmlns:a16="http://schemas.microsoft.com/office/drawing/2014/main" val="2015025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EMP_ID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EMP_DEPT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167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75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D394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300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2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232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987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D283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549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4826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B91497E-C830-4373-B1E9-08A7E7A7B1E9}"/>
              </a:ext>
            </a:extLst>
          </p:cNvPr>
          <p:cNvSpPr/>
          <p:nvPr/>
        </p:nvSpPr>
        <p:spPr>
          <a:xfrm>
            <a:off x="6513247" y="2568075"/>
            <a:ext cx="380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EMP_DEPT_MAPPING table: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B9DAE-E46E-4A34-BD03-111FCFE1686E}"/>
              </a:ext>
            </a:extLst>
          </p:cNvPr>
          <p:cNvSpPr/>
          <p:nvPr/>
        </p:nvSpPr>
        <p:spPr>
          <a:xfrm>
            <a:off x="406400" y="3350414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EMP_DEPT table: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56F5C-4327-433E-8F03-CA648F7EBF61}"/>
              </a:ext>
            </a:extLst>
          </p:cNvPr>
          <p:cNvSpPr/>
          <p:nvPr/>
        </p:nvSpPr>
        <p:spPr>
          <a:xfrm>
            <a:off x="406400" y="1700758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EMP_COUNTRY table: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A1AD51-96F9-4C3E-9747-51DD29B839E4}"/>
              </a:ext>
            </a:extLst>
          </p:cNvPr>
          <p:cNvSpPr/>
          <p:nvPr/>
        </p:nvSpPr>
        <p:spPr>
          <a:xfrm>
            <a:off x="6424215" y="1697072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Functional dependencies: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2DF0-2A42-4CCD-966A-DA59E6AB5504}"/>
              </a:ext>
            </a:extLst>
          </p:cNvPr>
          <p:cNvSpPr/>
          <p:nvPr/>
        </p:nvSpPr>
        <p:spPr>
          <a:xfrm>
            <a:off x="6346031" y="19756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EMP_ID   →    EMP_COUNTRY 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EMP_DEPT   →   {DEPT_TYPE, EMP_DEPT_NO} 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2D5222-36FB-41EC-BEE3-BABDC192C032}"/>
              </a:ext>
            </a:extLst>
          </p:cNvPr>
          <p:cNvSpPr/>
          <p:nvPr/>
        </p:nvSpPr>
        <p:spPr>
          <a:xfrm>
            <a:off x="6429639" y="4751857"/>
            <a:ext cx="5928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Candidate keys: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For the first table: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EMP_ID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For the second table: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EMP_DEPT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For the third table: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{EMP_ID, EMP_DEPT}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D5326-DE59-4412-8CF7-8E819F4ED8F8}"/>
              </a:ext>
            </a:extLst>
          </p:cNvPr>
          <p:cNvSpPr/>
          <p:nvPr/>
        </p:nvSpPr>
        <p:spPr>
          <a:xfrm>
            <a:off x="406400" y="6149333"/>
            <a:ext cx="1151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Now, this is in BCNF because left side part of both the functional dependencies is a key.</a:t>
            </a:r>
          </a:p>
        </p:txBody>
      </p:sp>
    </p:spTree>
    <p:extLst>
      <p:ext uri="{BB962C8B-B14F-4D97-AF65-F5344CB8AC3E}">
        <p14:creationId xmlns:p14="http://schemas.microsoft.com/office/powerpoint/2010/main" val="142189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82E131-5F7E-4A4A-9EBF-499861445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9"/>
            <a:ext cx="10566400" cy="193516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Multivalued dependency </a:t>
            </a:r>
            <a:r>
              <a:rPr lang="en-US" b="1" dirty="0">
                <a:solidFill>
                  <a:srgbClr val="00B050"/>
                </a:solidFill>
              </a:rPr>
              <a:t>occurs when two attributes in a table are independent of each other but, both depend on a third attribute.</a:t>
            </a:r>
          </a:p>
          <a:p>
            <a:r>
              <a:rPr lang="en-US" b="1" dirty="0">
                <a:solidFill>
                  <a:srgbClr val="00B050"/>
                </a:solidFill>
              </a:rPr>
              <a:t>A multivalued dependency consists of at least two attributes that are dependent on a third attribute that's why it always requires at least three attributes.</a:t>
            </a:r>
          </a:p>
          <a:p>
            <a:r>
              <a:rPr lang="en-US" b="1" dirty="0"/>
              <a:t>Example:</a:t>
            </a:r>
            <a:r>
              <a:rPr lang="en-US" dirty="0"/>
              <a:t> Suppose there is a bike manufacturer company which produces two colors(white and black) of each model every year.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9B04A2-7DB6-41FF-A00E-DB59DC46FE1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50136913"/>
              </p:ext>
            </p:extLst>
          </p:nvPr>
        </p:nvGraphicFramePr>
        <p:xfrm>
          <a:off x="476250" y="3429000"/>
          <a:ext cx="5619750" cy="2397247"/>
        </p:xfrm>
        <a:graphic>
          <a:graphicData uri="http://schemas.openxmlformats.org/drawingml/2006/table">
            <a:tbl>
              <a:tblPr/>
              <a:tblGrid>
                <a:gridCol w="1873250">
                  <a:extLst>
                    <a:ext uri="{9D8B030D-6E8A-4147-A177-3AD203B41FA5}">
                      <a16:colId xmlns:a16="http://schemas.microsoft.com/office/drawing/2014/main" val="385307349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038595178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3146761106"/>
                    </a:ext>
                  </a:extLst>
                </a:gridCol>
              </a:tblGrid>
              <a:tr h="51565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BIKE_MODEL</a:t>
                      </a:r>
                    </a:p>
                  </a:txBody>
                  <a:tcPr marL="29459" marR="29459" marT="29459" marB="29459">
                    <a:lnL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MANUF_YEAR</a:t>
                      </a:r>
                    </a:p>
                  </a:txBody>
                  <a:tcPr marL="29459" marR="29459" marT="29459" marB="29459">
                    <a:lnL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COLOR</a:t>
                      </a:r>
                    </a:p>
                  </a:txBody>
                  <a:tcPr marL="29459" marR="29459" marT="29459" marB="29459">
                    <a:lnL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21137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M2011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2008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White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931487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M2001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2008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Black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88461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M3001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2013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White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049826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M3001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2013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Black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676494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M4006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2017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White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50187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M4006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2017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Black</a:t>
                      </a:r>
                    </a:p>
                  </a:txBody>
                  <a:tcPr marL="19639" marR="19639" marT="19639" marB="19639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53071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604E4B-D071-450F-A26A-97506AFD0454}"/>
              </a:ext>
            </a:extLst>
          </p:cNvPr>
          <p:cNvSpPr/>
          <p:nvPr/>
        </p:nvSpPr>
        <p:spPr>
          <a:xfrm>
            <a:off x="6248400" y="3236619"/>
            <a:ext cx="5619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Here columns COLOR and MANUF_YEAR are dependent on BIKE_MODEL and independent of each other.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this case, these two columns can be called as multivalued dependent on BIKE_MODEL. The representation of these dependencies is shown below: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D8B54-B2C0-465F-B54E-4169AA8599BE}"/>
              </a:ext>
            </a:extLst>
          </p:cNvPr>
          <p:cNvSpPr/>
          <p:nvPr/>
        </p:nvSpPr>
        <p:spPr>
          <a:xfrm>
            <a:off x="6286500" y="51878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BIKE_MODEL   →  →  MANUF_YEAR 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BIKE_MODEL   →  →  COLOR 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16453-8326-4312-92F4-D9ADD2051B23}"/>
              </a:ext>
            </a:extLst>
          </p:cNvPr>
          <p:cNvSpPr/>
          <p:nvPr/>
        </p:nvSpPr>
        <p:spPr>
          <a:xfrm>
            <a:off x="180975" y="5926416"/>
            <a:ext cx="12211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</a:rPr>
              <a:t>This can be read as "BIKE_MODEL multidetermined MANUF_YEAR" and "BIKE_MODEL multidetermined COLOR".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CD47F-16F1-4065-AEE1-677C1CE7F6ED}"/>
              </a:ext>
            </a:extLst>
          </p:cNvPr>
          <p:cNvSpPr/>
          <p:nvPr/>
        </p:nvSpPr>
        <p:spPr>
          <a:xfrm>
            <a:off x="406400" y="477755"/>
            <a:ext cx="22108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228600">
              <a:lnSpc>
                <a:spcPts val="3600"/>
              </a:lnSpc>
            </a:pPr>
            <a:r>
              <a:rPr lang="en-US" sz="3600" b="1" spc="-15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4NF: MVD</a:t>
            </a:r>
          </a:p>
        </p:txBody>
      </p:sp>
    </p:spTree>
    <p:extLst>
      <p:ext uri="{BB962C8B-B14F-4D97-AF65-F5344CB8AC3E}">
        <p14:creationId xmlns:p14="http://schemas.microsoft.com/office/powerpoint/2010/main" val="37629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7026</Words>
  <Application>Microsoft Office PowerPoint</Application>
  <PresentationFormat>Widescreen</PresentationFormat>
  <Paragraphs>1468</Paragraphs>
  <Slides>130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6" baseType="lpstr">
      <vt:lpstr>Arial</vt:lpstr>
      <vt:lpstr>Calibri</vt:lpstr>
      <vt:lpstr>Calibri Light</vt:lpstr>
      <vt:lpstr>erdana</vt:lpstr>
      <vt:lpstr>Helvetica Neue</vt:lpstr>
      <vt:lpstr>Minion-Bold</vt:lpstr>
      <vt:lpstr>Minion-Italic</vt:lpstr>
      <vt:lpstr>Minion-Regular</vt:lpstr>
      <vt:lpstr>Roboto</vt:lpstr>
      <vt:lpstr>Source Sans Pro</vt:lpstr>
      <vt:lpstr>times new roman</vt:lpstr>
      <vt:lpstr>times new roman</vt:lpstr>
      <vt:lpstr>Verdana</vt:lpstr>
      <vt:lpstr>Verdana</vt:lpstr>
      <vt:lpstr>Wingdings</vt:lpstr>
      <vt:lpstr>Office Theme</vt:lpstr>
      <vt:lpstr>   Database design  and Applications  CSIZG518/SEZG518/SSZG518)(S1-21)                   Ms. Uma Maheswari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SSZG518:     Database design  and                           Applications                   Ms. Uma Maheswari</dc:title>
  <dc:creator>Uma Ganesan</dc:creator>
  <cp:lastModifiedBy>Uma Ganesan</cp:lastModifiedBy>
  <cp:revision>3</cp:revision>
  <dcterms:created xsi:type="dcterms:W3CDTF">2019-09-19T03:56:41Z</dcterms:created>
  <dcterms:modified xsi:type="dcterms:W3CDTF">2021-10-14T15:08:04Z</dcterms:modified>
</cp:coreProperties>
</file>